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4"/>
  </p:notesMasterIdLst>
  <p:sldIdLst>
    <p:sldId id="256" r:id="rId3"/>
    <p:sldId id="261" r:id="rId4"/>
    <p:sldId id="262" r:id="rId5"/>
    <p:sldId id="259" r:id="rId6"/>
    <p:sldId id="260" r:id="rId7"/>
    <p:sldId id="258" r:id="rId8"/>
    <p:sldId id="266" r:id="rId9"/>
    <p:sldId id="263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8E1555-D2D3-4241-A831-07230C3FEB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D4D6E0-8EA2-48AF-B2D4-25DB466E5136}">
      <dgm:prSet phldrT="[Text]" custT="1"/>
      <dgm:spPr/>
      <dgm:t>
        <a:bodyPr/>
        <a:lstStyle/>
        <a:p>
          <a:r>
            <a:rPr lang="en-US" sz="1600" b="1" dirty="0"/>
            <a:t>Revenue</a:t>
          </a:r>
        </a:p>
      </dgm:t>
    </dgm:pt>
    <dgm:pt modelId="{7FFC8DEF-EEC8-4E65-8F65-BFE4F7E1EEB1}" type="parTrans" cxnId="{E1B92363-5114-40E0-88FC-236331948201}">
      <dgm:prSet/>
      <dgm:spPr/>
      <dgm:t>
        <a:bodyPr/>
        <a:lstStyle/>
        <a:p>
          <a:endParaRPr lang="en-US"/>
        </a:p>
      </dgm:t>
    </dgm:pt>
    <dgm:pt modelId="{F05F58EF-CC09-446A-A055-E9D2001F58F8}" type="sibTrans" cxnId="{E1B92363-5114-40E0-88FC-236331948201}">
      <dgm:prSet/>
      <dgm:spPr/>
      <dgm:t>
        <a:bodyPr/>
        <a:lstStyle/>
        <a:p>
          <a:endParaRPr lang="en-US"/>
        </a:p>
      </dgm:t>
    </dgm:pt>
    <dgm:pt modelId="{CAE0AE9F-DFF7-4D24-82D6-D6A5D30F95AB}">
      <dgm:prSet phldrT="[Text]" custT="1"/>
      <dgm:spPr/>
      <dgm:t>
        <a:bodyPr/>
        <a:lstStyle/>
        <a:p>
          <a:r>
            <a:rPr lang="en-US" sz="1600" b="1" dirty="0"/>
            <a:t>Diluted EPS</a:t>
          </a:r>
        </a:p>
      </dgm:t>
    </dgm:pt>
    <dgm:pt modelId="{BA9E844D-4326-4581-BC78-ADF107D56921}" type="parTrans" cxnId="{AFD2E967-4343-4EF5-878A-EC14B6AA5E51}">
      <dgm:prSet/>
      <dgm:spPr/>
      <dgm:t>
        <a:bodyPr/>
        <a:lstStyle/>
        <a:p>
          <a:endParaRPr lang="en-US"/>
        </a:p>
      </dgm:t>
    </dgm:pt>
    <dgm:pt modelId="{FD324278-5D41-47DC-ABE7-FC7AA1F4EEFA}" type="sibTrans" cxnId="{AFD2E967-4343-4EF5-878A-EC14B6AA5E51}">
      <dgm:prSet/>
      <dgm:spPr/>
      <dgm:t>
        <a:bodyPr/>
        <a:lstStyle/>
        <a:p>
          <a:endParaRPr lang="en-US"/>
        </a:p>
      </dgm:t>
    </dgm:pt>
    <dgm:pt modelId="{118C9CEC-9BC4-4E99-A50D-54B1890AB12E}">
      <dgm:prSet phldrT="[Text]" custT="1"/>
      <dgm:spPr/>
      <dgm:t>
        <a:bodyPr/>
        <a:lstStyle/>
        <a:p>
          <a:r>
            <a:rPr lang="en-US" sz="1600" b="1" dirty="0"/>
            <a:t>Operating Income</a:t>
          </a:r>
        </a:p>
      </dgm:t>
    </dgm:pt>
    <dgm:pt modelId="{EE547075-5E72-481F-A8C2-A5C242625448}" type="parTrans" cxnId="{32D0A535-492E-4FD6-8527-A4F87B15CB03}">
      <dgm:prSet/>
      <dgm:spPr/>
      <dgm:t>
        <a:bodyPr/>
        <a:lstStyle/>
        <a:p>
          <a:endParaRPr lang="en-US"/>
        </a:p>
      </dgm:t>
    </dgm:pt>
    <dgm:pt modelId="{D99B3FD9-3D6F-471C-900D-9E41870C534D}" type="sibTrans" cxnId="{32D0A535-492E-4FD6-8527-A4F87B15CB03}">
      <dgm:prSet/>
      <dgm:spPr/>
      <dgm:t>
        <a:bodyPr/>
        <a:lstStyle/>
        <a:p>
          <a:endParaRPr lang="en-US"/>
        </a:p>
      </dgm:t>
    </dgm:pt>
    <dgm:pt modelId="{A3F1C9FC-BA52-4657-B0AB-99AD1EEF2F4C}">
      <dgm:prSet phldrT="[Text]"/>
      <dgm:spPr/>
      <dgm:t>
        <a:bodyPr/>
        <a:lstStyle/>
        <a:p>
          <a:r>
            <a:rPr lang="en-US" dirty="0"/>
            <a:t>$32.3 Billion</a:t>
          </a:r>
        </a:p>
      </dgm:t>
    </dgm:pt>
    <dgm:pt modelId="{8D027B1C-0AC3-45FD-BFBE-69CAC13CFE57}" type="parTrans" cxnId="{D34DC277-7BB2-4A7E-A858-575CA21AE744}">
      <dgm:prSet/>
      <dgm:spPr/>
      <dgm:t>
        <a:bodyPr/>
        <a:lstStyle/>
        <a:p>
          <a:endParaRPr lang="en-US"/>
        </a:p>
      </dgm:t>
    </dgm:pt>
    <dgm:pt modelId="{CCBF2931-BF1A-45DF-BCDC-AE3650C19C10}" type="sibTrans" cxnId="{D34DC277-7BB2-4A7E-A858-575CA21AE744}">
      <dgm:prSet/>
      <dgm:spPr/>
      <dgm:t>
        <a:bodyPr/>
        <a:lstStyle/>
        <a:p>
          <a:endParaRPr lang="en-US"/>
        </a:p>
      </dgm:t>
    </dgm:pt>
    <dgm:pt modelId="{D5C2CDF3-B12B-4E1C-A078-4FD229A2E104}">
      <dgm:prSet phldrT="[Text]"/>
      <dgm:spPr/>
      <dgm:t>
        <a:bodyPr/>
        <a:lstStyle/>
        <a:p>
          <a:r>
            <a:rPr lang="en-US" dirty="0"/>
            <a:t>$0.56</a:t>
          </a:r>
        </a:p>
      </dgm:t>
    </dgm:pt>
    <dgm:pt modelId="{64F452A1-752A-4AA5-9804-7458EBC533DF}" type="parTrans" cxnId="{B8417484-B40B-42F3-A711-55F8751E4832}">
      <dgm:prSet/>
      <dgm:spPr/>
      <dgm:t>
        <a:bodyPr/>
        <a:lstStyle/>
        <a:p>
          <a:endParaRPr lang="en-US"/>
        </a:p>
      </dgm:t>
    </dgm:pt>
    <dgm:pt modelId="{2F825F50-34DE-4A91-B004-8788AF0B495F}" type="sibTrans" cxnId="{B8417484-B40B-42F3-A711-55F8751E4832}">
      <dgm:prSet/>
      <dgm:spPr/>
      <dgm:t>
        <a:bodyPr/>
        <a:lstStyle/>
        <a:p>
          <a:endParaRPr lang="en-US"/>
        </a:p>
      </dgm:t>
    </dgm:pt>
    <dgm:pt modelId="{B6F065CD-87A1-41B6-AC05-DD2293268DDE}">
      <dgm:prSet phldrT="[Text]"/>
      <dgm:spPr/>
      <dgm:t>
        <a:bodyPr/>
        <a:lstStyle/>
        <a:p>
          <a:r>
            <a:rPr lang="en-US" dirty="0"/>
            <a:t>$5.4 Billion</a:t>
          </a:r>
        </a:p>
      </dgm:t>
    </dgm:pt>
    <dgm:pt modelId="{09EDDD40-9DF6-4C00-9C91-2962C35D08B2}" type="parTrans" cxnId="{BD9C0AA0-47CF-4FD3-866F-1540FFD73428}">
      <dgm:prSet/>
      <dgm:spPr/>
      <dgm:t>
        <a:bodyPr/>
        <a:lstStyle/>
        <a:p>
          <a:endParaRPr lang="en-US"/>
        </a:p>
      </dgm:t>
    </dgm:pt>
    <dgm:pt modelId="{2C04EFEC-3878-4ADD-A54E-3D3760886A67}" type="sibTrans" cxnId="{BD9C0AA0-47CF-4FD3-866F-1540FFD73428}">
      <dgm:prSet/>
      <dgm:spPr/>
      <dgm:t>
        <a:bodyPr/>
        <a:lstStyle/>
        <a:p>
          <a:endParaRPr lang="en-US"/>
        </a:p>
      </dgm:t>
    </dgm:pt>
    <dgm:pt modelId="{7CA6919D-3A87-418E-8282-44F703689EA3}">
      <dgm:prSet phldrT="[Text]" custT="1"/>
      <dgm:spPr/>
      <dgm:t>
        <a:bodyPr/>
        <a:lstStyle/>
        <a:p>
          <a:r>
            <a:rPr lang="en-US" sz="1600" b="1" dirty="0"/>
            <a:t>Net Income</a:t>
          </a:r>
        </a:p>
      </dgm:t>
    </dgm:pt>
    <dgm:pt modelId="{BA9DC8A2-16F3-450E-ACA1-CC6EB7B5D065}" type="parTrans" cxnId="{6DD68615-3E52-41C2-81EC-D87B390279D1}">
      <dgm:prSet/>
      <dgm:spPr/>
      <dgm:t>
        <a:bodyPr/>
        <a:lstStyle/>
        <a:p>
          <a:endParaRPr lang="en-US"/>
        </a:p>
      </dgm:t>
    </dgm:pt>
    <dgm:pt modelId="{829F95A9-5E44-4D4C-9997-C15A1FAE6410}" type="sibTrans" cxnId="{6DD68615-3E52-41C2-81EC-D87B390279D1}">
      <dgm:prSet/>
      <dgm:spPr/>
      <dgm:t>
        <a:bodyPr/>
        <a:lstStyle/>
        <a:p>
          <a:endParaRPr lang="en-US"/>
        </a:p>
      </dgm:t>
    </dgm:pt>
    <dgm:pt modelId="{AEACAB21-55A8-4461-8D14-90B40FC72D7A}">
      <dgm:prSet phldrT="[Text]"/>
      <dgm:spPr/>
      <dgm:t>
        <a:bodyPr/>
        <a:lstStyle/>
        <a:p>
          <a:r>
            <a:rPr lang="en-US" dirty="0"/>
            <a:t>$4.4 Billion</a:t>
          </a:r>
        </a:p>
      </dgm:t>
    </dgm:pt>
    <dgm:pt modelId="{C08EFFF8-D8F1-48A8-98A1-6D9C86FAE174}" type="parTrans" cxnId="{DF6D5D93-43B7-4680-BF90-32C374164651}">
      <dgm:prSet/>
      <dgm:spPr/>
      <dgm:t>
        <a:bodyPr/>
        <a:lstStyle/>
        <a:p>
          <a:endParaRPr lang="en-US"/>
        </a:p>
      </dgm:t>
    </dgm:pt>
    <dgm:pt modelId="{878ABBE4-772B-449F-A564-F8AFC5C77232}" type="sibTrans" cxnId="{DF6D5D93-43B7-4680-BF90-32C374164651}">
      <dgm:prSet/>
      <dgm:spPr/>
      <dgm:t>
        <a:bodyPr/>
        <a:lstStyle/>
        <a:p>
          <a:endParaRPr lang="en-US"/>
        </a:p>
      </dgm:t>
    </dgm:pt>
    <dgm:pt modelId="{6D3B1B48-D35D-4F03-9A55-3BC906736E09}">
      <dgm:prSet phldrT="[Text]" custT="1"/>
      <dgm:spPr/>
      <dgm:t>
        <a:bodyPr/>
        <a:lstStyle/>
        <a:p>
          <a:r>
            <a:rPr lang="en-US" sz="1600" b="1" dirty="0"/>
            <a:t>EBITDA</a:t>
          </a:r>
        </a:p>
      </dgm:t>
    </dgm:pt>
    <dgm:pt modelId="{87507825-BD01-44B5-B46B-84D06A9F18F8}" type="parTrans" cxnId="{C4BAD3A3-44C4-41E0-8A37-0CA2FB8FFDB7}">
      <dgm:prSet/>
      <dgm:spPr/>
      <dgm:t>
        <a:bodyPr/>
        <a:lstStyle/>
        <a:p>
          <a:endParaRPr lang="en-US"/>
        </a:p>
      </dgm:t>
    </dgm:pt>
    <dgm:pt modelId="{F2B4963A-DA8E-4336-8114-599ECDA7611D}" type="sibTrans" cxnId="{C4BAD3A3-44C4-41E0-8A37-0CA2FB8FFDB7}">
      <dgm:prSet/>
      <dgm:spPr/>
      <dgm:t>
        <a:bodyPr/>
        <a:lstStyle/>
        <a:p>
          <a:endParaRPr lang="en-US"/>
        </a:p>
      </dgm:t>
    </dgm:pt>
    <dgm:pt modelId="{E325B770-27FE-49B7-87B2-D10AB3DFC4B3}">
      <dgm:prSet phldrT="[Text]"/>
      <dgm:spPr/>
      <dgm:t>
        <a:bodyPr/>
        <a:lstStyle/>
        <a:p>
          <a:r>
            <a:rPr lang="en-US" dirty="0"/>
            <a:t>$10.8 Billion</a:t>
          </a:r>
        </a:p>
      </dgm:t>
    </dgm:pt>
    <dgm:pt modelId="{4EDB0BE2-62F2-4C19-8E3E-937BB3E334C7}" type="parTrans" cxnId="{2BD56044-497B-46F0-A4D4-4E92AFDF4375}">
      <dgm:prSet/>
      <dgm:spPr/>
      <dgm:t>
        <a:bodyPr/>
        <a:lstStyle/>
        <a:p>
          <a:endParaRPr lang="en-US"/>
        </a:p>
      </dgm:t>
    </dgm:pt>
    <dgm:pt modelId="{B7C9C01F-6AA5-438D-9DF1-7F600B3F3ECF}" type="sibTrans" cxnId="{2BD56044-497B-46F0-A4D4-4E92AFDF4375}">
      <dgm:prSet/>
      <dgm:spPr/>
      <dgm:t>
        <a:bodyPr/>
        <a:lstStyle/>
        <a:p>
          <a:endParaRPr lang="en-US"/>
        </a:p>
      </dgm:t>
    </dgm:pt>
    <dgm:pt modelId="{2851A543-8EC1-4A05-A776-53E257792C29}">
      <dgm:prSet phldrT="[Text]" custT="1"/>
      <dgm:spPr/>
      <dgm:t>
        <a:bodyPr/>
        <a:lstStyle/>
        <a:p>
          <a:r>
            <a:rPr lang="en-US" sz="1600" b="1" dirty="0"/>
            <a:t>Cash from Operations</a:t>
          </a:r>
        </a:p>
      </dgm:t>
    </dgm:pt>
    <dgm:pt modelId="{B4468DBB-494B-4908-9411-298A51649DEE}" type="parTrans" cxnId="{D3763308-AB69-4331-AB09-CFB411F9BE61}">
      <dgm:prSet/>
      <dgm:spPr/>
      <dgm:t>
        <a:bodyPr/>
        <a:lstStyle/>
        <a:p>
          <a:endParaRPr lang="en-US"/>
        </a:p>
      </dgm:t>
    </dgm:pt>
    <dgm:pt modelId="{A5E0419B-4E3C-4B27-8086-2C0FDEF81ACE}" type="sibTrans" cxnId="{D3763308-AB69-4331-AB09-CFB411F9BE61}">
      <dgm:prSet/>
      <dgm:spPr/>
      <dgm:t>
        <a:bodyPr/>
        <a:lstStyle/>
        <a:p>
          <a:endParaRPr lang="en-US"/>
        </a:p>
      </dgm:t>
    </dgm:pt>
    <dgm:pt modelId="{3F0ED264-75B1-42B2-9391-8351136378C5}">
      <dgm:prSet phldrT="[Text]"/>
      <dgm:spPr/>
      <dgm:t>
        <a:bodyPr/>
        <a:lstStyle/>
        <a:p>
          <a:r>
            <a:rPr lang="en-US" dirty="0"/>
            <a:t>$11.9 Billion</a:t>
          </a:r>
        </a:p>
      </dgm:t>
    </dgm:pt>
    <dgm:pt modelId="{4C2EAF2A-7359-4AD6-B490-C263055D9B59}" type="parTrans" cxnId="{370278D9-E3DB-4611-87C7-00CF1764A04D}">
      <dgm:prSet/>
      <dgm:spPr/>
      <dgm:t>
        <a:bodyPr/>
        <a:lstStyle/>
        <a:p>
          <a:endParaRPr lang="en-US"/>
        </a:p>
      </dgm:t>
    </dgm:pt>
    <dgm:pt modelId="{061AABA1-ED74-4CC7-ADCD-749E62A5F1D9}" type="sibTrans" cxnId="{370278D9-E3DB-4611-87C7-00CF1764A04D}">
      <dgm:prSet/>
      <dgm:spPr/>
      <dgm:t>
        <a:bodyPr/>
        <a:lstStyle/>
        <a:p>
          <a:endParaRPr lang="en-US"/>
        </a:p>
      </dgm:t>
    </dgm:pt>
    <dgm:pt modelId="{73B530BB-EFDD-41CB-9554-DBA6D90C36A3}" type="pres">
      <dgm:prSet presAssocID="{C38E1555-D2D3-4241-A831-07230C3FEBF5}" presName="linear" presStyleCnt="0">
        <dgm:presLayoutVars>
          <dgm:dir/>
          <dgm:animLvl val="lvl"/>
          <dgm:resizeHandles val="exact"/>
        </dgm:presLayoutVars>
      </dgm:prSet>
      <dgm:spPr/>
    </dgm:pt>
    <dgm:pt modelId="{0F21B8A2-3606-4D9A-B078-E923217E9742}" type="pres">
      <dgm:prSet presAssocID="{E8D4D6E0-8EA2-48AF-B2D4-25DB466E5136}" presName="parentLin" presStyleCnt="0"/>
      <dgm:spPr/>
    </dgm:pt>
    <dgm:pt modelId="{3A7C1994-2540-4A7F-90E0-386A2CF41D45}" type="pres">
      <dgm:prSet presAssocID="{E8D4D6E0-8EA2-48AF-B2D4-25DB466E5136}" presName="parentLeftMargin" presStyleLbl="node1" presStyleIdx="0" presStyleCnt="6"/>
      <dgm:spPr/>
    </dgm:pt>
    <dgm:pt modelId="{F808164B-F7B3-4489-B05E-E7764DADABB3}" type="pres">
      <dgm:prSet presAssocID="{E8D4D6E0-8EA2-48AF-B2D4-25DB466E513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7B8521D-5026-4CFF-B7F3-23A29597CEA8}" type="pres">
      <dgm:prSet presAssocID="{E8D4D6E0-8EA2-48AF-B2D4-25DB466E5136}" presName="negativeSpace" presStyleCnt="0"/>
      <dgm:spPr/>
    </dgm:pt>
    <dgm:pt modelId="{ECCE5C02-8729-4942-88CF-CDA08C76E6B7}" type="pres">
      <dgm:prSet presAssocID="{E8D4D6E0-8EA2-48AF-B2D4-25DB466E5136}" presName="childText" presStyleLbl="conFgAcc1" presStyleIdx="0" presStyleCnt="6">
        <dgm:presLayoutVars>
          <dgm:bulletEnabled val="1"/>
        </dgm:presLayoutVars>
      </dgm:prSet>
      <dgm:spPr/>
    </dgm:pt>
    <dgm:pt modelId="{C72D7A42-A7D6-4641-81F1-4A9FDFFBA096}" type="pres">
      <dgm:prSet presAssocID="{F05F58EF-CC09-446A-A055-E9D2001F58F8}" presName="spaceBetweenRectangles" presStyleCnt="0"/>
      <dgm:spPr/>
    </dgm:pt>
    <dgm:pt modelId="{4801A192-F960-413A-B60D-A16FBEB3BA17}" type="pres">
      <dgm:prSet presAssocID="{CAE0AE9F-DFF7-4D24-82D6-D6A5D30F95AB}" presName="parentLin" presStyleCnt="0"/>
      <dgm:spPr/>
    </dgm:pt>
    <dgm:pt modelId="{24DC5F46-760F-4E50-A111-8AC142189534}" type="pres">
      <dgm:prSet presAssocID="{CAE0AE9F-DFF7-4D24-82D6-D6A5D30F95AB}" presName="parentLeftMargin" presStyleLbl="node1" presStyleIdx="0" presStyleCnt="6"/>
      <dgm:spPr/>
    </dgm:pt>
    <dgm:pt modelId="{F4F772DA-3B65-44D2-A1EB-E63777DA11FD}" type="pres">
      <dgm:prSet presAssocID="{CAE0AE9F-DFF7-4D24-82D6-D6A5D30F95A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DAF3D96-0E50-451D-8D2F-6012A087FD3E}" type="pres">
      <dgm:prSet presAssocID="{CAE0AE9F-DFF7-4D24-82D6-D6A5D30F95AB}" presName="negativeSpace" presStyleCnt="0"/>
      <dgm:spPr/>
    </dgm:pt>
    <dgm:pt modelId="{28B1F514-5EE3-4B8C-82E0-C3C6D1E23E30}" type="pres">
      <dgm:prSet presAssocID="{CAE0AE9F-DFF7-4D24-82D6-D6A5D30F95AB}" presName="childText" presStyleLbl="conFgAcc1" presStyleIdx="1" presStyleCnt="6">
        <dgm:presLayoutVars>
          <dgm:bulletEnabled val="1"/>
        </dgm:presLayoutVars>
      </dgm:prSet>
      <dgm:spPr/>
    </dgm:pt>
    <dgm:pt modelId="{6D5F5C25-FF9B-45BD-91FF-AAF0A4DCC0C0}" type="pres">
      <dgm:prSet presAssocID="{FD324278-5D41-47DC-ABE7-FC7AA1F4EEFA}" presName="spaceBetweenRectangles" presStyleCnt="0"/>
      <dgm:spPr/>
    </dgm:pt>
    <dgm:pt modelId="{6E1628EE-F689-4A67-9C02-EF06D04D5AF6}" type="pres">
      <dgm:prSet presAssocID="{118C9CEC-9BC4-4E99-A50D-54B1890AB12E}" presName="parentLin" presStyleCnt="0"/>
      <dgm:spPr/>
    </dgm:pt>
    <dgm:pt modelId="{CAABB21A-DA5F-4ECC-9E6F-BF62F076785D}" type="pres">
      <dgm:prSet presAssocID="{118C9CEC-9BC4-4E99-A50D-54B1890AB12E}" presName="parentLeftMargin" presStyleLbl="node1" presStyleIdx="1" presStyleCnt="6"/>
      <dgm:spPr/>
    </dgm:pt>
    <dgm:pt modelId="{40EB80D9-755C-4397-B0DE-EEE8141FB540}" type="pres">
      <dgm:prSet presAssocID="{118C9CEC-9BC4-4E99-A50D-54B1890AB12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91BEFB6-B765-4955-9195-DE5914505327}" type="pres">
      <dgm:prSet presAssocID="{118C9CEC-9BC4-4E99-A50D-54B1890AB12E}" presName="negativeSpace" presStyleCnt="0"/>
      <dgm:spPr/>
    </dgm:pt>
    <dgm:pt modelId="{A4188C9E-4631-4F4A-B369-FC93164B04D6}" type="pres">
      <dgm:prSet presAssocID="{118C9CEC-9BC4-4E99-A50D-54B1890AB12E}" presName="childText" presStyleLbl="conFgAcc1" presStyleIdx="2" presStyleCnt="6">
        <dgm:presLayoutVars>
          <dgm:bulletEnabled val="1"/>
        </dgm:presLayoutVars>
      </dgm:prSet>
      <dgm:spPr/>
    </dgm:pt>
    <dgm:pt modelId="{32A0FEAF-4F2A-4C1A-B693-82E3AE2A2017}" type="pres">
      <dgm:prSet presAssocID="{D99B3FD9-3D6F-471C-900D-9E41870C534D}" presName="spaceBetweenRectangles" presStyleCnt="0"/>
      <dgm:spPr/>
    </dgm:pt>
    <dgm:pt modelId="{6FAADF4A-65E4-4411-9834-CE301D4F6E3B}" type="pres">
      <dgm:prSet presAssocID="{7CA6919D-3A87-418E-8282-44F703689EA3}" presName="parentLin" presStyleCnt="0"/>
      <dgm:spPr/>
    </dgm:pt>
    <dgm:pt modelId="{B1D1BDCE-5A3B-46ED-82DF-C6415125BDB3}" type="pres">
      <dgm:prSet presAssocID="{7CA6919D-3A87-418E-8282-44F703689EA3}" presName="parentLeftMargin" presStyleLbl="node1" presStyleIdx="2" presStyleCnt="6"/>
      <dgm:spPr/>
    </dgm:pt>
    <dgm:pt modelId="{79A11F71-A1E1-4F63-8953-186408ACE6DA}" type="pres">
      <dgm:prSet presAssocID="{7CA6919D-3A87-418E-8282-44F703689EA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D9511D6-DE23-4588-A68F-050B82846A3A}" type="pres">
      <dgm:prSet presAssocID="{7CA6919D-3A87-418E-8282-44F703689EA3}" presName="negativeSpace" presStyleCnt="0"/>
      <dgm:spPr/>
    </dgm:pt>
    <dgm:pt modelId="{C4C803C7-339E-4046-9F38-D70E53ECF0BD}" type="pres">
      <dgm:prSet presAssocID="{7CA6919D-3A87-418E-8282-44F703689EA3}" presName="childText" presStyleLbl="conFgAcc1" presStyleIdx="3" presStyleCnt="6">
        <dgm:presLayoutVars>
          <dgm:bulletEnabled val="1"/>
        </dgm:presLayoutVars>
      </dgm:prSet>
      <dgm:spPr/>
    </dgm:pt>
    <dgm:pt modelId="{6DBCCFCC-DAA0-4CB0-BC23-6A952C438B73}" type="pres">
      <dgm:prSet presAssocID="{829F95A9-5E44-4D4C-9997-C15A1FAE6410}" presName="spaceBetweenRectangles" presStyleCnt="0"/>
      <dgm:spPr/>
    </dgm:pt>
    <dgm:pt modelId="{533663A3-5F7C-48DE-A9F7-BBBCEFECF39B}" type="pres">
      <dgm:prSet presAssocID="{6D3B1B48-D35D-4F03-9A55-3BC906736E09}" presName="parentLin" presStyleCnt="0"/>
      <dgm:spPr/>
    </dgm:pt>
    <dgm:pt modelId="{C8F722B1-9AED-4A3E-8551-EFA133162390}" type="pres">
      <dgm:prSet presAssocID="{6D3B1B48-D35D-4F03-9A55-3BC906736E09}" presName="parentLeftMargin" presStyleLbl="node1" presStyleIdx="3" presStyleCnt="6"/>
      <dgm:spPr/>
    </dgm:pt>
    <dgm:pt modelId="{CF243E62-D907-4AEE-9FEC-06578EAD1232}" type="pres">
      <dgm:prSet presAssocID="{6D3B1B48-D35D-4F03-9A55-3BC906736E0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6B5A866-47F4-4FE7-8651-F4BAF83B7BB7}" type="pres">
      <dgm:prSet presAssocID="{6D3B1B48-D35D-4F03-9A55-3BC906736E09}" presName="negativeSpace" presStyleCnt="0"/>
      <dgm:spPr/>
    </dgm:pt>
    <dgm:pt modelId="{BBDF3C0A-173A-4A3D-97A2-4E55261F6A24}" type="pres">
      <dgm:prSet presAssocID="{6D3B1B48-D35D-4F03-9A55-3BC906736E09}" presName="childText" presStyleLbl="conFgAcc1" presStyleIdx="4" presStyleCnt="6">
        <dgm:presLayoutVars>
          <dgm:bulletEnabled val="1"/>
        </dgm:presLayoutVars>
      </dgm:prSet>
      <dgm:spPr/>
    </dgm:pt>
    <dgm:pt modelId="{244C7B67-7FC0-445D-AFF4-B0CB7D02963F}" type="pres">
      <dgm:prSet presAssocID="{F2B4963A-DA8E-4336-8114-599ECDA7611D}" presName="spaceBetweenRectangles" presStyleCnt="0"/>
      <dgm:spPr/>
    </dgm:pt>
    <dgm:pt modelId="{CC56934E-CC78-43EF-945A-52805D864E7C}" type="pres">
      <dgm:prSet presAssocID="{2851A543-8EC1-4A05-A776-53E257792C29}" presName="parentLin" presStyleCnt="0"/>
      <dgm:spPr/>
    </dgm:pt>
    <dgm:pt modelId="{63937B34-2495-4D80-B274-FA7EA21EA4F5}" type="pres">
      <dgm:prSet presAssocID="{2851A543-8EC1-4A05-A776-53E257792C29}" presName="parentLeftMargin" presStyleLbl="node1" presStyleIdx="4" presStyleCnt="6"/>
      <dgm:spPr/>
    </dgm:pt>
    <dgm:pt modelId="{714D930F-C602-4141-8773-B3AF49637EE7}" type="pres">
      <dgm:prSet presAssocID="{2851A543-8EC1-4A05-A776-53E257792C29}" presName="parentText" presStyleLbl="node1" presStyleIdx="5" presStyleCnt="6" custScaleX="103968">
        <dgm:presLayoutVars>
          <dgm:chMax val="0"/>
          <dgm:bulletEnabled val="1"/>
        </dgm:presLayoutVars>
      </dgm:prSet>
      <dgm:spPr/>
    </dgm:pt>
    <dgm:pt modelId="{01FB815C-22F7-48B1-B2F8-D41E27CAD329}" type="pres">
      <dgm:prSet presAssocID="{2851A543-8EC1-4A05-A776-53E257792C29}" presName="negativeSpace" presStyleCnt="0"/>
      <dgm:spPr/>
    </dgm:pt>
    <dgm:pt modelId="{BA0100EA-ECCD-4EF7-B9D2-0D39BF703A0E}" type="pres">
      <dgm:prSet presAssocID="{2851A543-8EC1-4A05-A776-53E257792C2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3763308-AB69-4331-AB09-CFB411F9BE61}" srcId="{C38E1555-D2D3-4241-A831-07230C3FEBF5}" destId="{2851A543-8EC1-4A05-A776-53E257792C29}" srcOrd="5" destOrd="0" parTransId="{B4468DBB-494B-4908-9411-298A51649DEE}" sibTransId="{A5E0419B-4E3C-4B27-8086-2C0FDEF81ACE}"/>
    <dgm:cxn modelId="{6DD68615-3E52-41C2-81EC-D87B390279D1}" srcId="{C38E1555-D2D3-4241-A831-07230C3FEBF5}" destId="{7CA6919D-3A87-418E-8282-44F703689EA3}" srcOrd="3" destOrd="0" parTransId="{BA9DC8A2-16F3-450E-ACA1-CC6EB7B5D065}" sibTransId="{829F95A9-5E44-4D4C-9997-C15A1FAE6410}"/>
    <dgm:cxn modelId="{32D0A535-492E-4FD6-8527-A4F87B15CB03}" srcId="{C38E1555-D2D3-4241-A831-07230C3FEBF5}" destId="{118C9CEC-9BC4-4E99-A50D-54B1890AB12E}" srcOrd="2" destOrd="0" parTransId="{EE547075-5E72-481F-A8C2-A5C242625448}" sibTransId="{D99B3FD9-3D6F-471C-900D-9E41870C534D}"/>
    <dgm:cxn modelId="{E1B92363-5114-40E0-88FC-236331948201}" srcId="{C38E1555-D2D3-4241-A831-07230C3FEBF5}" destId="{E8D4D6E0-8EA2-48AF-B2D4-25DB466E5136}" srcOrd="0" destOrd="0" parTransId="{7FFC8DEF-EEC8-4E65-8F65-BFE4F7E1EEB1}" sibTransId="{F05F58EF-CC09-446A-A055-E9D2001F58F8}"/>
    <dgm:cxn modelId="{2BD56044-497B-46F0-A4D4-4E92AFDF4375}" srcId="{6D3B1B48-D35D-4F03-9A55-3BC906736E09}" destId="{E325B770-27FE-49B7-87B2-D10AB3DFC4B3}" srcOrd="0" destOrd="0" parTransId="{4EDB0BE2-62F2-4C19-8E3E-937BB3E334C7}" sibTransId="{B7C9C01F-6AA5-438D-9DF1-7F600B3F3ECF}"/>
    <dgm:cxn modelId="{AFD2E967-4343-4EF5-878A-EC14B6AA5E51}" srcId="{C38E1555-D2D3-4241-A831-07230C3FEBF5}" destId="{CAE0AE9F-DFF7-4D24-82D6-D6A5D30F95AB}" srcOrd="1" destOrd="0" parTransId="{BA9E844D-4326-4581-BC78-ADF107D56921}" sibTransId="{FD324278-5D41-47DC-ABE7-FC7AA1F4EEFA}"/>
    <dgm:cxn modelId="{3032616C-9732-4AFC-A133-18C75C6EE134}" type="presOf" srcId="{B6F065CD-87A1-41B6-AC05-DD2293268DDE}" destId="{A4188C9E-4631-4F4A-B369-FC93164B04D6}" srcOrd="0" destOrd="0" presId="urn:microsoft.com/office/officeart/2005/8/layout/list1"/>
    <dgm:cxn modelId="{ABFCD86D-E43C-47FF-A2AE-6B1E99425A19}" type="presOf" srcId="{118C9CEC-9BC4-4E99-A50D-54B1890AB12E}" destId="{CAABB21A-DA5F-4ECC-9E6F-BF62F076785D}" srcOrd="0" destOrd="0" presId="urn:microsoft.com/office/officeart/2005/8/layout/list1"/>
    <dgm:cxn modelId="{88B9414E-3A20-4ACD-A357-EACC45480E31}" type="presOf" srcId="{CAE0AE9F-DFF7-4D24-82D6-D6A5D30F95AB}" destId="{24DC5F46-760F-4E50-A111-8AC142189534}" srcOrd="0" destOrd="0" presId="urn:microsoft.com/office/officeart/2005/8/layout/list1"/>
    <dgm:cxn modelId="{06A47C6F-AF06-4441-A1E3-524AE03B991A}" type="presOf" srcId="{E325B770-27FE-49B7-87B2-D10AB3DFC4B3}" destId="{BBDF3C0A-173A-4A3D-97A2-4E55261F6A24}" srcOrd="0" destOrd="0" presId="urn:microsoft.com/office/officeart/2005/8/layout/list1"/>
    <dgm:cxn modelId="{C2F71470-6F88-4017-81C1-4B5660EBBF91}" type="presOf" srcId="{7CA6919D-3A87-418E-8282-44F703689EA3}" destId="{B1D1BDCE-5A3B-46ED-82DF-C6415125BDB3}" srcOrd="0" destOrd="0" presId="urn:microsoft.com/office/officeart/2005/8/layout/list1"/>
    <dgm:cxn modelId="{7A727774-7784-4A25-9545-958C32E16A25}" type="presOf" srcId="{E8D4D6E0-8EA2-48AF-B2D4-25DB466E5136}" destId="{3A7C1994-2540-4A7F-90E0-386A2CF41D45}" srcOrd="0" destOrd="0" presId="urn:microsoft.com/office/officeart/2005/8/layout/list1"/>
    <dgm:cxn modelId="{AA3CAC75-813A-4A2C-9495-C92B8B47B7C8}" type="presOf" srcId="{6D3B1B48-D35D-4F03-9A55-3BC906736E09}" destId="{C8F722B1-9AED-4A3E-8551-EFA133162390}" srcOrd="0" destOrd="0" presId="urn:microsoft.com/office/officeart/2005/8/layout/list1"/>
    <dgm:cxn modelId="{0E8B2757-4255-422F-8BAF-1C8A6E9AD693}" type="presOf" srcId="{AEACAB21-55A8-4461-8D14-90B40FC72D7A}" destId="{C4C803C7-339E-4046-9F38-D70E53ECF0BD}" srcOrd="0" destOrd="0" presId="urn:microsoft.com/office/officeart/2005/8/layout/list1"/>
    <dgm:cxn modelId="{D34DC277-7BB2-4A7E-A858-575CA21AE744}" srcId="{E8D4D6E0-8EA2-48AF-B2D4-25DB466E5136}" destId="{A3F1C9FC-BA52-4657-B0AB-99AD1EEF2F4C}" srcOrd="0" destOrd="0" parTransId="{8D027B1C-0AC3-45FD-BFBE-69CAC13CFE57}" sibTransId="{CCBF2931-BF1A-45DF-BCDC-AE3650C19C10}"/>
    <dgm:cxn modelId="{9F0A9058-4F2F-421C-977B-7878507995FA}" type="presOf" srcId="{118C9CEC-9BC4-4E99-A50D-54B1890AB12E}" destId="{40EB80D9-755C-4397-B0DE-EEE8141FB540}" srcOrd="1" destOrd="0" presId="urn:microsoft.com/office/officeart/2005/8/layout/list1"/>
    <dgm:cxn modelId="{1B600684-635C-49B3-AA09-0C8A706513CC}" type="presOf" srcId="{E8D4D6E0-8EA2-48AF-B2D4-25DB466E5136}" destId="{F808164B-F7B3-4489-B05E-E7764DADABB3}" srcOrd="1" destOrd="0" presId="urn:microsoft.com/office/officeart/2005/8/layout/list1"/>
    <dgm:cxn modelId="{B8417484-B40B-42F3-A711-55F8751E4832}" srcId="{CAE0AE9F-DFF7-4D24-82D6-D6A5D30F95AB}" destId="{D5C2CDF3-B12B-4E1C-A078-4FD229A2E104}" srcOrd="0" destOrd="0" parTransId="{64F452A1-752A-4AA5-9804-7458EBC533DF}" sibTransId="{2F825F50-34DE-4A91-B004-8788AF0B495F}"/>
    <dgm:cxn modelId="{DF6D5D93-43B7-4680-BF90-32C374164651}" srcId="{7CA6919D-3A87-418E-8282-44F703689EA3}" destId="{AEACAB21-55A8-4461-8D14-90B40FC72D7A}" srcOrd="0" destOrd="0" parTransId="{C08EFFF8-D8F1-48A8-98A1-6D9C86FAE174}" sibTransId="{878ABBE4-772B-449F-A564-F8AFC5C77232}"/>
    <dgm:cxn modelId="{BD9C0AA0-47CF-4FD3-866F-1540FFD73428}" srcId="{118C9CEC-9BC4-4E99-A50D-54B1890AB12E}" destId="{B6F065CD-87A1-41B6-AC05-DD2293268DDE}" srcOrd="0" destOrd="0" parTransId="{09EDDD40-9DF6-4C00-9C91-2962C35D08B2}" sibTransId="{2C04EFEC-3878-4ADD-A54E-3D3760886A67}"/>
    <dgm:cxn modelId="{4F2E4AA1-46A0-4076-94D6-FE9C8726759D}" type="presOf" srcId="{2851A543-8EC1-4A05-A776-53E257792C29}" destId="{63937B34-2495-4D80-B274-FA7EA21EA4F5}" srcOrd="0" destOrd="0" presId="urn:microsoft.com/office/officeart/2005/8/layout/list1"/>
    <dgm:cxn modelId="{C4BAD3A3-44C4-41E0-8A37-0CA2FB8FFDB7}" srcId="{C38E1555-D2D3-4241-A831-07230C3FEBF5}" destId="{6D3B1B48-D35D-4F03-9A55-3BC906736E09}" srcOrd="4" destOrd="0" parTransId="{87507825-BD01-44B5-B46B-84D06A9F18F8}" sibTransId="{F2B4963A-DA8E-4336-8114-599ECDA7611D}"/>
    <dgm:cxn modelId="{D57E38AA-64D6-4ED2-B7CB-3A2D4704EE08}" type="presOf" srcId="{C38E1555-D2D3-4241-A831-07230C3FEBF5}" destId="{73B530BB-EFDD-41CB-9554-DBA6D90C36A3}" srcOrd="0" destOrd="0" presId="urn:microsoft.com/office/officeart/2005/8/layout/list1"/>
    <dgm:cxn modelId="{8ADF23B1-4166-4E5C-9373-068DA49E2ED1}" type="presOf" srcId="{D5C2CDF3-B12B-4E1C-A078-4FD229A2E104}" destId="{28B1F514-5EE3-4B8C-82E0-C3C6D1E23E30}" srcOrd="0" destOrd="0" presId="urn:microsoft.com/office/officeart/2005/8/layout/list1"/>
    <dgm:cxn modelId="{C84BB3B3-E9B9-4E75-9C2E-86FD462E25A8}" type="presOf" srcId="{CAE0AE9F-DFF7-4D24-82D6-D6A5D30F95AB}" destId="{F4F772DA-3B65-44D2-A1EB-E63777DA11FD}" srcOrd="1" destOrd="0" presId="urn:microsoft.com/office/officeart/2005/8/layout/list1"/>
    <dgm:cxn modelId="{2DEB12D5-AA37-4C1B-8562-43A7442A0CA5}" type="presOf" srcId="{A3F1C9FC-BA52-4657-B0AB-99AD1EEF2F4C}" destId="{ECCE5C02-8729-4942-88CF-CDA08C76E6B7}" srcOrd="0" destOrd="0" presId="urn:microsoft.com/office/officeart/2005/8/layout/list1"/>
    <dgm:cxn modelId="{E921D4D5-9005-48B9-A9B6-57885F59BA35}" type="presOf" srcId="{6D3B1B48-D35D-4F03-9A55-3BC906736E09}" destId="{CF243E62-D907-4AEE-9FEC-06578EAD1232}" srcOrd="1" destOrd="0" presId="urn:microsoft.com/office/officeart/2005/8/layout/list1"/>
    <dgm:cxn modelId="{370278D9-E3DB-4611-87C7-00CF1764A04D}" srcId="{2851A543-8EC1-4A05-A776-53E257792C29}" destId="{3F0ED264-75B1-42B2-9391-8351136378C5}" srcOrd="0" destOrd="0" parTransId="{4C2EAF2A-7359-4AD6-B490-C263055D9B59}" sibTransId="{061AABA1-ED74-4CC7-ADCD-749E62A5F1D9}"/>
    <dgm:cxn modelId="{4CE90FDC-34DE-4066-A9B0-16E3AB51DB8B}" type="presOf" srcId="{7CA6919D-3A87-418E-8282-44F703689EA3}" destId="{79A11F71-A1E1-4F63-8953-186408ACE6DA}" srcOrd="1" destOrd="0" presId="urn:microsoft.com/office/officeart/2005/8/layout/list1"/>
    <dgm:cxn modelId="{A51752E4-C217-4B65-BA5F-547A6EDDF6C0}" type="presOf" srcId="{2851A543-8EC1-4A05-A776-53E257792C29}" destId="{714D930F-C602-4141-8773-B3AF49637EE7}" srcOrd="1" destOrd="0" presId="urn:microsoft.com/office/officeart/2005/8/layout/list1"/>
    <dgm:cxn modelId="{1B4662E5-975B-4B47-BBC5-4A6DF7E82D47}" type="presOf" srcId="{3F0ED264-75B1-42B2-9391-8351136378C5}" destId="{BA0100EA-ECCD-4EF7-B9D2-0D39BF703A0E}" srcOrd="0" destOrd="0" presId="urn:microsoft.com/office/officeart/2005/8/layout/list1"/>
    <dgm:cxn modelId="{DE04F189-0145-4BE3-9C32-A24B16EAA546}" type="presParOf" srcId="{73B530BB-EFDD-41CB-9554-DBA6D90C36A3}" destId="{0F21B8A2-3606-4D9A-B078-E923217E9742}" srcOrd="0" destOrd="0" presId="urn:microsoft.com/office/officeart/2005/8/layout/list1"/>
    <dgm:cxn modelId="{BC69D2DC-5CC5-4FCC-9E5E-3E6A9DB3DD94}" type="presParOf" srcId="{0F21B8A2-3606-4D9A-B078-E923217E9742}" destId="{3A7C1994-2540-4A7F-90E0-386A2CF41D45}" srcOrd="0" destOrd="0" presId="urn:microsoft.com/office/officeart/2005/8/layout/list1"/>
    <dgm:cxn modelId="{5E4C5DDA-A486-4F0B-8243-2E2F9F7CB912}" type="presParOf" srcId="{0F21B8A2-3606-4D9A-B078-E923217E9742}" destId="{F808164B-F7B3-4489-B05E-E7764DADABB3}" srcOrd="1" destOrd="0" presId="urn:microsoft.com/office/officeart/2005/8/layout/list1"/>
    <dgm:cxn modelId="{EF275131-76B6-480E-A06D-C1474511EEF7}" type="presParOf" srcId="{73B530BB-EFDD-41CB-9554-DBA6D90C36A3}" destId="{67B8521D-5026-4CFF-B7F3-23A29597CEA8}" srcOrd="1" destOrd="0" presId="urn:microsoft.com/office/officeart/2005/8/layout/list1"/>
    <dgm:cxn modelId="{A703F0C8-7955-456F-A828-953110603C76}" type="presParOf" srcId="{73B530BB-EFDD-41CB-9554-DBA6D90C36A3}" destId="{ECCE5C02-8729-4942-88CF-CDA08C76E6B7}" srcOrd="2" destOrd="0" presId="urn:microsoft.com/office/officeart/2005/8/layout/list1"/>
    <dgm:cxn modelId="{AE8CE8FB-8F39-44D8-B5A9-6B96AD45FB56}" type="presParOf" srcId="{73B530BB-EFDD-41CB-9554-DBA6D90C36A3}" destId="{C72D7A42-A7D6-4641-81F1-4A9FDFFBA096}" srcOrd="3" destOrd="0" presId="urn:microsoft.com/office/officeart/2005/8/layout/list1"/>
    <dgm:cxn modelId="{BE6EB968-0593-49CC-AD1A-BF98EC643934}" type="presParOf" srcId="{73B530BB-EFDD-41CB-9554-DBA6D90C36A3}" destId="{4801A192-F960-413A-B60D-A16FBEB3BA17}" srcOrd="4" destOrd="0" presId="urn:microsoft.com/office/officeart/2005/8/layout/list1"/>
    <dgm:cxn modelId="{3B4C88F6-B4FA-4C68-B5F6-47FF7AABAFC2}" type="presParOf" srcId="{4801A192-F960-413A-B60D-A16FBEB3BA17}" destId="{24DC5F46-760F-4E50-A111-8AC142189534}" srcOrd="0" destOrd="0" presId="urn:microsoft.com/office/officeart/2005/8/layout/list1"/>
    <dgm:cxn modelId="{053397D0-6AC1-4121-824D-128F46E0A0B8}" type="presParOf" srcId="{4801A192-F960-413A-B60D-A16FBEB3BA17}" destId="{F4F772DA-3B65-44D2-A1EB-E63777DA11FD}" srcOrd="1" destOrd="0" presId="urn:microsoft.com/office/officeart/2005/8/layout/list1"/>
    <dgm:cxn modelId="{66AE297F-F772-4F6F-8FAD-B08F7103868A}" type="presParOf" srcId="{73B530BB-EFDD-41CB-9554-DBA6D90C36A3}" destId="{8DAF3D96-0E50-451D-8D2F-6012A087FD3E}" srcOrd="5" destOrd="0" presId="urn:microsoft.com/office/officeart/2005/8/layout/list1"/>
    <dgm:cxn modelId="{2E05438A-CE21-46DA-9C3F-43DF7CE1E3FA}" type="presParOf" srcId="{73B530BB-EFDD-41CB-9554-DBA6D90C36A3}" destId="{28B1F514-5EE3-4B8C-82E0-C3C6D1E23E30}" srcOrd="6" destOrd="0" presId="urn:microsoft.com/office/officeart/2005/8/layout/list1"/>
    <dgm:cxn modelId="{DA3B6AAB-2293-49C1-8A90-4EDF34AA95FF}" type="presParOf" srcId="{73B530BB-EFDD-41CB-9554-DBA6D90C36A3}" destId="{6D5F5C25-FF9B-45BD-91FF-AAF0A4DCC0C0}" srcOrd="7" destOrd="0" presId="urn:microsoft.com/office/officeart/2005/8/layout/list1"/>
    <dgm:cxn modelId="{0774D0F3-B45B-490E-89CF-613EA35794BB}" type="presParOf" srcId="{73B530BB-EFDD-41CB-9554-DBA6D90C36A3}" destId="{6E1628EE-F689-4A67-9C02-EF06D04D5AF6}" srcOrd="8" destOrd="0" presId="urn:microsoft.com/office/officeart/2005/8/layout/list1"/>
    <dgm:cxn modelId="{3B19AEDB-9DEE-4D7C-9A17-B52DD87EE086}" type="presParOf" srcId="{6E1628EE-F689-4A67-9C02-EF06D04D5AF6}" destId="{CAABB21A-DA5F-4ECC-9E6F-BF62F076785D}" srcOrd="0" destOrd="0" presId="urn:microsoft.com/office/officeart/2005/8/layout/list1"/>
    <dgm:cxn modelId="{0888160B-1EB5-479A-9FE0-CB11CBA68FAB}" type="presParOf" srcId="{6E1628EE-F689-4A67-9C02-EF06D04D5AF6}" destId="{40EB80D9-755C-4397-B0DE-EEE8141FB540}" srcOrd="1" destOrd="0" presId="urn:microsoft.com/office/officeart/2005/8/layout/list1"/>
    <dgm:cxn modelId="{BB763083-51B7-425C-9E86-4F1C120AEB19}" type="presParOf" srcId="{73B530BB-EFDD-41CB-9554-DBA6D90C36A3}" destId="{991BEFB6-B765-4955-9195-DE5914505327}" srcOrd="9" destOrd="0" presId="urn:microsoft.com/office/officeart/2005/8/layout/list1"/>
    <dgm:cxn modelId="{2E5C13DB-A0D3-4054-9FD7-B68C6D3BF145}" type="presParOf" srcId="{73B530BB-EFDD-41CB-9554-DBA6D90C36A3}" destId="{A4188C9E-4631-4F4A-B369-FC93164B04D6}" srcOrd="10" destOrd="0" presId="urn:microsoft.com/office/officeart/2005/8/layout/list1"/>
    <dgm:cxn modelId="{39F6D7BD-8800-4AFE-AA5E-1BA6EDF34D83}" type="presParOf" srcId="{73B530BB-EFDD-41CB-9554-DBA6D90C36A3}" destId="{32A0FEAF-4F2A-4C1A-B693-82E3AE2A2017}" srcOrd="11" destOrd="0" presId="urn:microsoft.com/office/officeart/2005/8/layout/list1"/>
    <dgm:cxn modelId="{8325ECFB-ED91-4ECA-9FE6-A2407EE71F5A}" type="presParOf" srcId="{73B530BB-EFDD-41CB-9554-DBA6D90C36A3}" destId="{6FAADF4A-65E4-4411-9834-CE301D4F6E3B}" srcOrd="12" destOrd="0" presId="urn:microsoft.com/office/officeart/2005/8/layout/list1"/>
    <dgm:cxn modelId="{8780CFAA-379B-49A8-903C-C93B367D0645}" type="presParOf" srcId="{6FAADF4A-65E4-4411-9834-CE301D4F6E3B}" destId="{B1D1BDCE-5A3B-46ED-82DF-C6415125BDB3}" srcOrd="0" destOrd="0" presId="urn:microsoft.com/office/officeart/2005/8/layout/list1"/>
    <dgm:cxn modelId="{F8B860F0-E39C-49F3-B920-FD04A7A706BD}" type="presParOf" srcId="{6FAADF4A-65E4-4411-9834-CE301D4F6E3B}" destId="{79A11F71-A1E1-4F63-8953-186408ACE6DA}" srcOrd="1" destOrd="0" presId="urn:microsoft.com/office/officeart/2005/8/layout/list1"/>
    <dgm:cxn modelId="{3EEAB3D4-52E4-4752-A096-0357BC29362F}" type="presParOf" srcId="{73B530BB-EFDD-41CB-9554-DBA6D90C36A3}" destId="{FD9511D6-DE23-4588-A68F-050B82846A3A}" srcOrd="13" destOrd="0" presId="urn:microsoft.com/office/officeart/2005/8/layout/list1"/>
    <dgm:cxn modelId="{52399D49-E83D-41EB-A67E-DA43CB6ACCC6}" type="presParOf" srcId="{73B530BB-EFDD-41CB-9554-DBA6D90C36A3}" destId="{C4C803C7-339E-4046-9F38-D70E53ECF0BD}" srcOrd="14" destOrd="0" presId="urn:microsoft.com/office/officeart/2005/8/layout/list1"/>
    <dgm:cxn modelId="{ECC24DE1-957C-4386-9DA1-B0D5B985FDFF}" type="presParOf" srcId="{73B530BB-EFDD-41CB-9554-DBA6D90C36A3}" destId="{6DBCCFCC-DAA0-4CB0-BC23-6A952C438B73}" srcOrd="15" destOrd="0" presId="urn:microsoft.com/office/officeart/2005/8/layout/list1"/>
    <dgm:cxn modelId="{F1375535-C295-44E6-83F1-DD80897F8F25}" type="presParOf" srcId="{73B530BB-EFDD-41CB-9554-DBA6D90C36A3}" destId="{533663A3-5F7C-48DE-A9F7-BBBCEFECF39B}" srcOrd="16" destOrd="0" presId="urn:microsoft.com/office/officeart/2005/8/layout/list1"/>
    <dgm:cxn modelId="{A0ACDDDE-D880-49B1-97B8-0CC0862CC252}" type="presParOf" srcId="{533663A3-5F7C-48DE-A9F7-BBBCEFECF39B}" destId="{C8F722B1-9AED-4A3E-8551-EFA133162390}" srcOrd="0" destOrd="0" presId="urn:microsoft.com/office/officeart/2005/8/layout/list1"/>
    <dgm:cxn modelId="{F27F8940-39E3-4AD3-B2C0-E00723FE0C7D}" type="presParOf" srcId="{533663A3-5F7C-48DE-A9F7-BBBCEFECF39B}" destId="{CF243E62-D907-4AEE-9FEC-06578EAD1232}" srcOrd="1" destOrd="0" presId="urn:microsoft.com/office/officeart/2005/8/layout/list1"/>
    <dgm:cxn modelId="{260057E5-2FA7-474F-B291-682A83B2A79E}" type="presParOf" srcId="{73B530BB-EFDD-41CB-9554-DBA6D90C36A3}" destId="{26B5A866-47F4-4FE7-8651-F4BAF83B7BB7}" srcOrd="17" destOrd="0" presId="urn:microsoft.com/office/officeart/2005/8/layout/list1"/>
    <dgm:cxn modelId="{7E93E926-2E66-4BAB-8BB9-8EE6E7B2EE8B}" type="presParOf" srcId="{73B530BB-EFDD-41CB-9554-DBA6D90C36A3}" destId="{BBDF3C0A-173A-4A3D-97A2-4E55261F6A24}" srcOrd="18" destOrd="0" presId="urn:microsoft.com/office/officeart/2005/8/layout/list1"/>
    <dgm:cxn modelId="{9EA5E00B-EC4E-42E5-8F16-54490B1031D7}" type="presParOf" srcId="{73B530BB-EFDD-41CB-9554-DBA6D90C36A3}" destId="{244C7B67-7FC0-445D-AFF4-B0CB7D02963F}" srcOrd="19" destOrd="0" presId="urn:microsoft.com/office/officeart/2005/8/layout/list1"/>
    <dgm:cxn modelId="{8869D08E-580B-4722-BBDF-AB3475C48980}" type="presParOf" srcId="{73B530BB-EFDD-41CB-9554-DBA6D90C36A3}" destId="{CC56934E-CC78-43EF-945A-52805D864E7C}" srcOrd="20" destOrd="0" presId="urn:microsoft.com/office/officeart/2005/8/layout/list1"/>
    <dgm:cxn modelId="{05B0AC1B-1786-4F30-AEE3-D9980C602B0B}" type="presParOf" srcId="{CC56934E-CC78-43EF-945A-52805D864E7C}" destId="{63937B34-2495-4D80-B274-FA7EA21EA4F5}" srcOrd="0" destOrd="0" presId="urn:microsoft.com/office/officeart/2005/8/layout/list1"/>
    <dgm:cxn modelId="{0A11CCFB-F173-4855-8C5F-2113F580E6AD}" type="presParOf" srcId="{CC56934E-CC78-43EF-945A-52805D864E7C}" destId="{714D930F-C602-4141-8773-B3AF49637EE7}" srcOrd="1" destOrd="0" presId="urn:microsoft.com/office/officeart/2005/8/layout/list1"/>
    <dgm:cxn modelId="{454F52DF-CF73-426F-94E9-BBECFDE97EC2}" type="presParOf" srcId="{73B530BB-EFDD-41CB-9554-DBA6D90C36A3}" destId="{01FB815C-22F7-48B1-B2F8-D41E27CAD329}" srcOrd="21" destOrd="0" presId="urn:microsoft.com/office/officeart/2005/8/layout/list1"/>
    <dgm:cxn modelId="{4DBBACF7-A0AC-4A22-8B06-267787DEB150}" type="presParOf" srcId="{73B530BB-EFDD-41CB-9554-DBA6D90C36A3}" destId="{BA0100EA-ECCD-4EF7-B9D2-0D39BF703A0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B5682A-6BAA-4B08-B92A-C535F0F10B64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E04CDBD-BD71-4B16-AAD4-787D8C48B7F7}">
      <dgm:prSet/>
      <dgm:spPr/>
      <dgm:t>
        <a:bodyPr/>
        <a:lstStyle/>
        <a:p>
          <a:r>
            <a:rPr lang="en-US" dirty="0"/>
            <a:t>Telecom Products</a:t>
          </a:r>
        </a:p>
      </dgm:t>
    </dgm:pt>
    <dgm:pt modelId="{F1098C3F-9827-43B0-87EC-58816F4EA10A}" type="parTrans" cxnId="{4DC498D1-0182-4D6C-9B15-44E86701A0C6}">
      <dgm:prSet/>
      <dgm:spPr/>
      <dgm:t>
        <a:bodyPr/>
        <a:lstStyle/>
        <a:p>
          <a:endParaRPr lang="en-US"/>
        </a:p>
      </dgm:t>
    </dgm:pt>
    <dgm:pt modelId="{9C48AF88-84F4-4715-A1F4-28A5D13E2F9B}" type="sibTrans" cxnId="{4DC498D1-0182-4D6C-9B15-44E86701A0C6}">
      <dgm:prSet/>
      <dgm:spPr/>
      <dgm:t>
        <a:bodyPr/>
        <a:lstStyle/>
        <a:p>
          <a:endParaRPr lang="en-US"/>
        </a:p>
      </dgm:t>
    </dgm:pt>
    <dgm:pt modelId="{BACD6CCE-86B3-42F7-BC45-AECA31862A8C}">
      <dgm:prSet custT="1"/>
      <dgm:spPr/>
      <dgm:t>
        <a:bodyPr/>
        <a:lstStyle/>
        <a:p>
          <a:r>
            <a:rPr lang="en-US" sz="1600" dirty="0"/>
            <a:t>Wireless plans</a:t>
          </a:r>
        </a:p>
      </dgm:t>
    </dgm:pt>
    <dgm:pt modelId="{630C111B-F69F-4216-BFC8-5B2DDD2B6345}" type="parTrans" cxnId="{FFFE4066-4F70-4498-BC60-C8135799A90E}">
      <dgm:prSet/>
      <dgm:spPr/>
      <dgm:t>
        <a:bodyPr/>
        <a:lstStyle/>
        <a:p>
          <a:endParaRPr lang="en-US"/>
        </a:p>
      </dgm:t>
    </dgm:pt>
    <dgm:pt modelId="{3390AA40-AA13-44D4-A23A-1867E802E3BC}" type="sibTrans" cxnId="{FFFE4066-4F70-4498-BC60-C8135799A90E}">
      <dgm:prSet/>
      <dgm:spPr/>
      <dgm:t>
        <a:bodyPr/>
        <a:lstStyle/>
        <a:p>
          <a:endParaRPr lang="en-US"/>
        </a:p>
      </dgm:t>
    </dgm:pt>
    <dgm:pt modelId="{48869DD8-FDB4-4EF2-9557-ACD07FF2EF08}">
      <dgm:prSet custT="1"/>
      <dgm:spPr/>
      <dgm:t>
        <a:bodyPr/>
        <a:lstStyle/>
        <a:p>
          <a:r>
            <a:rPr lang="en-US" sz="1600" dirty="0"/>
            <a:t>Internet</a:t>
          </a:r>
        </a:p>
      </dgm:t>
    </dgm:pt>
    <dgm:pt modelId="{59A68363-DFCF-4D23-82AA-2478B6542F5D}" type="parTrans" cxnId="{CE6F11D4-278E-4F30-88AB-49EDFA61451E}">
      <dgm:prSet/>
      <dgm:spPr/>
      <dgm:t>
        <a:bodyPr/>
        <a:lstStyle/>
        <a:p>
          <a:endParaRPr lang="en-US"/>
        </a:p>
      </dgm:t>
    </dgm:pt>
    <dgm:pt modelId="{AAD479E8-44BB-4004-9BC4-C633300B5B27}" type="sibTrans" cxnId="{CE6F11D4-278E-4F30-88AB-49EDFA61451E}">
      <dgm:prSet/>
      <dgm:spPr/>
      <dgm:t>
        <a:bodyPr/>
        <a:lstStyle/>
        <a:p>
          <a:endParaRPr lang="en-US"/>
        </a:p>
      </dgm:t>
    </dgm:pt>
    <dgm:pt modelId="{0A474B94-AC48-4940-A524-122C72527FA0}">
      <dgm:prSet custT="1"/>
      <dgm:spPr/>
      <dgm:t>
        <a:bodyPr/>
        <a:lstStyle/>
        <a:p>
          <a:r>
            <a:rPr lang="en-US" sz="1400" dirty="0"/>
            <a:t>Voice</a:t>
          </a:r>
          <a:r>
            <a:rPr lang="en-US" sz="800" dirty="0"/>
            <a:t> </a:t>
          </a:r>
        </a:p>
      </dgm:t>
    </dgm:pt>
    <dgm:pt modelId="{5A8F5750-CF84-4AA2-B52D-F569D4EC7552}" type="parTrans" cxnId="{1DB653BB-702A-4B60-BEA3-E44A37FBB0A4}">
      <dgm:prSet/>
      <dgm:spPr/>
      <dgm:t>
        <a:bodyPr/>
        <a:lstStyle/>
        <a:p>
          <a:endParaRPr lang="en-US"/>
        </a:p>
      </dgm:t>
    </dgm:pt>
    <dgm:pt modelId="{D366D587-2979-4F7A-8840-924D38A47277}" type="sibTrans" cxnId="{1DB653BB-702A-4B60-BEA3-E44A37FBB0A4}">
      <dgm:prSet/>
      <dgm:spPr/>
      <dgm:t>
        <a:bodyPr/>
        <a:lstStyle/>
        <a:p>
          <a:endParaRPr lang="en-US"/>
        </a:p>
      </dgm:t>
    </dgm:pt>
    <dgm:pt modelId="{FEB44183-ED0D-443F-9493-4C03BE0B623D}">
      <dgm:prSet custT="1"/>
      <dgm:spPr/>
      <dgm:t>
        <a:bodyPr/>
        <a:lstStyle/>
        <a:p>
          <a:r>
            <a:rPr lang="en-US" sz="1400" dirty="0"/>
            <a:t>Network Services</a:t>
          </a:r>
        </a:p>
      </dgm:t>
    </dgm:pt>
    <dgm:pt modelId="{1FB367A6-B882-417F-AAD5-D9FF9C7AB092}" type="parTrans" cxnId="{EB395AB0-BB4E-4124-AB87-21B3CAD60A3A}">
      <dgm:prSet/>
      <dgm:spPr/>
      <dgm:t>
        <a:bodyPr/>
        <a:lstStyle/>
        <a:p>
          <a:endParaRPr lang="en-US"/>
        </a:p>
      </dgm:t>
    </dgm:pt>
    <dgm:pt modelId="{778FBE7E-6557-497D-A0D9-9F439B75A82D}" type="sibTrans" cxnId="{EB395AB0-BB4E-4124-AB87-21B3CAD60A3A}">
      <dgm:prSet/>
      <dgm:spPr/>
      <dgm:t>
        <a:bodyPr/>
        <a:lstStyle/>
        <a:p>
          <a:endParaRPr lang="en-US"/>
        </a:p>
      </dgm:t>
    </dgm:pt>
    <dgm:pt modelId="{993F155C-49C2-4E17-A014-8B41A3309F8D}">
      <dgm:prSet custT="1"/>
      <dgm:spPr/>
      <dgm:t>
        <a:bodyPr/>
        <a:lstStyle/>
        <a:p>
          <a:r>
            <a:rPr lang="en-US" sz="1100" dirty="0"/>
            <a:t>Cyber</a:t>
          </a:r>
        </a:p>
        <a:p>
          <a:r>
            <a:rPr lang="en-US" sz="1100" dirty="0"/>
            <a:t>security</a:t>
          </a:r>
        </a:p>
      </dgm:t>
    </dgm:pt>
    <dgm:pt modelId="{06A6625B-E168-4EDB-B41A-F3AC696DB092}" type="parTrans" cxnId="{93870F67-E34E-4BB4-9AE7-EB7BCB9DB1C2}">
      <dgm:prSet/>
      <dgm:spPr/>
      <dgm:t>
        <a:bodyPr/>
        <a:lstStyle/>
        <a:p>
          <a:endParaRPr lang="en-US"/>
        </a:p>
      </dgm:t>
    </dgm:pt>
    <dgm:pt modelId="{ED170A38-A0FC-4355-B2F9-5592E9DC00E7}" type="sibTrans" cxnId="{93870F67-E34E-4BB4-9AE7-EB7BCB9DB1C2}">
      <dgm:prSet/>
      <dgm:spPr/>
      <dgm:t>
        <a:bodyPr/>
        <a:lstStyle/>
        <a:p>
          <a:endParaRPr lang="en-US"/>
        </a:p>
      </dgm:t>
    </dgm:pt>
    <dgm:pt modelId="{3345FEDE-5F38-452E-881C-3B9B0BD286F5}" type="pres">
      <dgm:prSet presAssocID="{CAB5682A-6BAA-4B08-B92A-C535F0F10B6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61FB4F0-590F-4ACA-8E76-BF8B43F694B9}" type="pres">
      <dgm:prSet presAssocID="{6E04CDBD-BD71-4B16-AAD4-787D8C48B7F7}" presName="horFlow" presStyleCnt="0"/>
      <dgm:spPr/>
    </dgm:pt>
    <dgm:pt modelId="{7BB527B9-1CF8-4A94-AF53-D93CD4FE557E}" type="pres">
      <dgm:prSet presAssocID="{6E04CDBD-BD71-4B16-AAD4-787D8C48B7F7}" presName="bigChev" presStyleLbl="node1" presStyleIdx="0" presStyleCnt="1"/>
      <dgm:spPr/>
    </dgm:pt>
    <dgm:pt modelId="{CDAA745C-C9DD-4496-A5CE-2936CE891E22}" type="pres">
      <dgm:prSet presAssocID="{630C111B-F69F-4216-BFC8-5B2DDD2B6345}" presName="parTrans" presStyleCnt="0"/>
      <dgm:spPr/>
    </dgm:pt>
    <dgm:pt modelId="{E4D99B8D-A4A4-4042-B490-9EFA2DBC688E}" type="pres">
      <dgm:prSet presAssocID="{BACD6CCE-86B3-42F7-BC45-AECA31862A8C}" presName="node" presStyleLbl="alignAccFollowNode1" presStyleIdx="0" presStyleCnt="5">
        <dgm:presLayoutVars>
          <dgm:bulletEnabled val="1"/>
        </dgm:presLayoutVars>
      </dgm:prSet>
      <dgm:spPr/>
    </dgm:pt>
    <dgm:pt modelId="{7DDEAA8C-305A-4191-B78D-FC58B04453E1}" type="pres">
      <dgm:prSet presAssocID="{3390AA40-AA13-44D4-A23A-1867E802E3BC}" presName="sibTrans" presStyleCnt="0"/>
      <dgm:spPr/>
    </dgm:pt>
    <dgm:pt modelId="{B248761B-C91E-41BC-B52F-1AE3C77F89B3}" type="pres">
      <dgm:prSet presAssocID="{48869DD8-FDB4-4EF2-9557-ACD07FF2EF08}" presName="node" presStyleLbl="alignAccFollowNode1" presStyleIdx="1" presStyleCnt="5">
        <dgm:presLayoutVars>
          <dgm:bulletEnabled val="1"/>
        </dgm:presLayoutVars>
      </dgm:prSet>
      <dgm:spPr/>
    </dgm:pt>
    <dgm:pt modelId="{9AE76738-33CA-4BBC-B3DC-69468D770E9C}" type="pres">
      <dgm:prSet presAssocID="{AAD479E8-44BB-4004-9BC4-C633300B5B27}" presName="sibTrans" presStyleCnt="0"/>
      <dgm:spPr/>
    </dgm:pt>
    <dgm:pt modelId="{F46DCD81-B870-46D8-AC4C-4E41A8EEAA26}" type="pres">
      <dgm:prSet presAssocID="{0A474B94-AC48-4940-A524-122C72527FA0}" presName="node" presStyleLbl="alignAccFollowNode1" presStyleIdx="2" presStyleCnt="5">
        <dgm:presLayoutVars>
          <dgm:bulletEnabled val="1"/>
        </dgm:presLayoutVars>
      </dgm:prSet>
      <dgm:spPr/>
    </dgm:pt>
    <dgm:pt modelId="{AE37D4B9-092D-4E47-A1B9-758B37F03F67}" type="pres">
      <dgm:prSet presAssocID="{D366D587-2979-4F7A-8840-924D38A47277}" presName="sibTrans" presStyleCnt="0"/>
      <dgm:spPr/>
    </dgm:pt>
    <dgm:pt modelId="{6A9BDA20-D629-4FF3-BB11-0E8A910D4ED5}" type="pres">
      <dgm:prSet presAssocID="{FEB44183-ED0D-443F-9493-4C03BE0B623D}" presName="node" presStyleLbl="alignAccFollowNode1" presStyleIdx="3" presStyleCnt="5">
        <dgm:presLayoutVars>
          <dgm:bulletEnabled val="1"/>
        </dgm:presLayoutVars>
      </dgm:prSet>
      <dgm:spPr/>
    </dgm:pt>
    <dgm:pt modelId="{5923248D-DA50-411E-BDC3-8DE32F955DF7}" type="pres">
      <dgm:prSet presAssocID="{778FBE7E-6557-497D-A0D9-9F439B75A82D}" presName="sibTrans" presStyleCnt="0"/>
      <dgm:spPr/>
    </dgm:pt>
    <dgm:pt modelId="{18D517CB-1BA2-42FF-B30E-8E5A57B754F3}" type="pres">
      <dgm:prSet presAssocID="{993F155C-49C2-4E17-A014-8B41A3309F8D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7246E918-7272-4E7D-A003-B0DE15B14709}" type="presOf" srcId="{993F155C-49C2-4E17-A014-8B41A3309F8D}" destId="{18D517CB-1BA2-42FF-B30E-8E5A57B754F3}" srcOrd="0" destOrd="0" presId="urn:microsoft.com/office/officeart/2005/8/layout/lProcess3"/>
    <dgm:cxn modelId="{FFFE4066-4F70-4498-BC60-C8135799A90E}" srcId="{6E04CDBD-BD71-4B16-AAD4-787D8C48B7F7}" destId="{BACD6CCE-86B3-42F7-BC45-AECA31862A8C}" srcOrd="0" destOrd="0" parTransId="{630C111B-F69F-4216-BFC8-5B2DDD2B6345}" sibTransId="{3390AA40-AA13-44D4-A23A-1867E802E3BC}"/>
    <dgm:cxn modelId="{93870F67-E34E-4BB4-9AE7-EB7BCB9DB1C2}" srcId="{6E04CDBD-BD71-4B16-AAD4-787D8C48B7F7}" destId="{993F155C-49C2-4E17-A014-8B41A3309F8D}" srcOrd="4" destOrd="0" parTransId="{06A6625B-E168-4EDB-B41A-F3AC696DB092}" sibTransId="{ED170A38-A0FC-4355-B2F9-5592E9DC00E7}"/>
    <dgm:cxn modelId="{8128B96C-49FE-4009-9C3C-D1D389D913D4}" type="presOf" srcId="{0A474B94-AC48-4940-A524-122C72527FA0}" destId="{F46DCD81-B870-46D8-AC4C-4E41A8EEAA26}" srcOrd="0" destOrd="0" presId="urn:microsoft.com/office/officeart/2005/8/layout/lProcess3"/>
    <dgm:cxn modelId="{08EC3B8D-50F9-4B04-8226-6C6BE06E5F12}" type="presOf" srcId="{6E04CDBD-BD71-4B16-AAD4-787D8C48B7F7}" destId="{7BB527B9-1CF8-4A94-AF53-D93CD4FE557E}" srcOrd="0" destOrd="0" presId="urn:microsoft.com/office/officeart/2005/8/layout/lProcess3"/>
    <dgm:cxn modelId="{9B2408A5-5039-48F0-AB82-00C5D0262493}" type="presOf" srcId="{FEB44183-ED0D-443F-9493-4C03BE0B623D}" destId="{6A9BDA20-D629-4FF3-BB11-0E8A910D4ED5}" srcOrd="0" destOrd="0" presId="urn:microsoft.com/office/officeart/2005/8/layout/lProcess3"/>
    <dgm:cxn modelId="{C4664BA6-9B0B-4130-8484-36DE933BB0D4}" type="presOf" srcId="{48869DD8-FDB4-4EF2-9557-ACD07FF2EF08}" destId="{B248761B-C91E-41BC-B52F-1AE3C77F89B3}" srcOrd="0" destOrd="0" presId="urn:microsoft.com/office/officeart/2005/8/layout/lProcess3"/>
    <dgm:cxn modelId="{6C7913AB-CECE-4E74-AA37-785BA4F69A59}" type="presOf" srcId="{CAB5682A-6BAA-4B08-B92A-C535F0F10B64}" destId="{3345FEDE-5F38-452E-881C-3B9B0BD286F5}" srcOrd="0" destOrd="0" presId="urn:microsoft.com/office/officeart/2005/8/layout/lProcess3"/>
    <dgm:cxn modelId="{EB395AB0-BB4E-4124-AB87-21B3CAD60A3A}" srcId="{6E04CDBD-BD71-4B16-AAD4-787D8C48B7F7}" destId="{FEB44183-ED0D-443F-9493-4C03BE0B623D}" srcOrd="3" destOrd="0" parTransId="{1FB367A6-B882-417F-AAD5-D9FF9C7AB092}" sibTransId="{778FBE7E-6557-497D-A0D9-9F439B75A82D}"/>
    <dgm:cxn modelId="{1DB653BB-702A-4B60-BEA3-E44A37FBB0A4}" srcId="{6E04CDBD-BD71-4B16-AAD4-787D8C48B7F7}" destId="{0A474B94-AC48-4940-A524-122C72527FA0}" srcOrd="2" destOrd="0" parTransId="{5A8F5750-CF84-4AA2-B52D-F569D4EC7552}" sibTransId="{D366D587-2979-4F7A-8840-924D38A47277}"/>
    <dgm:cxn modelId="{4DC498D1-0182-4D6C-9B15-44E86701A0C6}" srcId="{CAB5682A-6BAA-4B08-B92A-C535F0F10B64}" destId="{6E04CDBD-BD71-4B16-AAD4-787D8C48B7F7}" srcOrd="0" destOrd="0" parTransId="{F1098C3F-9827-43B0-87EC-58816F4EA10A}" sibTransId="{9C48AF88-84F4-4715-A1F4-28A5D13E2F9B}"/>
    <dgm:cxn modelId="{CE6F11D4-278E-4F30-88AB-49EDFA61451E}" srcId="{6E04CDBD-BD71-4B16-AAD4-787D8C48B7F7}" destId="{48869DD8-FDB4-4EF2-9557-ACD07FF2EF08}" srcOrd="1" destOrd="0" parTransId="{59A68363-DFCF-4D23-82AA-2478B6542F5D}" sibTransId="{AAD479E8-44BB-4004-9BC4-C633300B5B27}"/>
    <dgm:cxn modelId="{171C87DA-D6AA-4897-BCC4-38C269836CF3}" type="presOf" srcId="{BACD6CCE-86B3-42F7-BC45-AECA31862A8C}" destId="{E4D99B8D-A4A4-4042-B490-9EFA2DBC688E}" srcOrd="0" destOrd="0" presId="urn:microsoft.com/office/officeart/2005/8/layout/lProcess3"/>
    <dgm:cxn modelId="{52B1E5BA-67FE-45F4-8131-2C175E36BCA5}" type="presParOf" srcId="{3345FEDE-5F38-452E-881C-3B9B0BD286F5}" destId="{C61FB4F0-590F-4ACA-8E76-BF8B43F694B9}" srcOrd="0" destOrd="0" presId="urn:microsoft.com/office/officeart/2005/8/layout/lProcess3"/>
    <dgm:cxn modelId="{C7B031DC-9DDE-4A68-91C0-05EDB3F6EE22}" type="presParOf" srcId="{C61FB4F0-590F-4ACA-8E76-BF8B43F694B9}" destId="{7BB527B9-1CF8-4A94-AF53-D93CD4FE557E}" srcOrd="0" destOrd="0" presId="urn:microsoft.com/office/officeart/2005/8/layout/lProcess3"/>
    <dgm:cxn modelId="{FA7093CD-641C-4386-913E-1DA1ED41FE0A}" type="presParOf" srcId="{C61FB4F0-590F-4ACA-8E76-BF8B43F694B9}" destId="{CDAA745C-C9DD-4496-A5CE-2936CE891E22}" srcOrd="1" destOrd="0" presId="urn:microsoft.com/office/officeart/2005/8/layout/lProcess3"/>
    <dgm:cxn modelId="{9559E190-98C8-4998-A5E4-B233D49E5646}" type="presParOf" srcId="{C61FB4F0-590F-4ACA-8E76-BF8B43F694B9}" destId="{E4D99B8D-A4A4-4042-B490-9EFA2DBC688E}" srcOrd="2" destOrd="0" presId="urn:microsoft.com/office/officeart/2005/8/layout/lProcess3"/>
    <dgm:cxn modelId="{168F8B84-576C-4EDF-A9B9-13997554D7F2}" type="presParOf" srcId="{C61FB4F0-590F-4ACA-8E76-BF8B43F694B9}" destId="{7DDEAA8C-305A-4191-B78D-FC58B04453E1}" srcOrd="3" destOrd="0" presId="urn:microsoft.com/office/officeart/2005/8/layout/lProcess3"/>
    <dgm:cxn modelId="{3E675B81-B111-470D-BB12-8BC130125211}" type="presParOf" srcId="{C61FB4F0-590F-4ACA-8E76-BF8B43F694B9}" destId="{B248761B-C91E-41BC-B52F-1AE3C77F89B3}" srcOrd="4" destOrd="0" presId="urn:microsoft.com/office/officeart/2005/8/layout/lProcess3"/>
    <dgm:cxn modelId="{2A6A02D0-8C56-4A22-8EF3-3A1163F7C19E}" type="presParOf" srcId="{C61FB4F0-590F-4ACA-8E76-BF8B43F694B9}" destId="{9AE76738-33CA-4BBC-B3DC-69468D770E9C}" srcOrd="5" destOrd="0" presId="urn:microsoft.com/office/officeart/2005/8/layout/lProcess3"/>
    <dgm:cxn modelId="{A2D11B80-4AF0-4E80-A3BB-C6ACDA87A773}" type="presParOf" srcId="{C61FB4F0-590F-4ACA-8E76-BF8B43F694B9}" destId="{F46DCD81-B870-46D8-AC4C-4E41A8EEAA26}" srcOrd="6" destOrd="0" presId="urn:microsoft.com/office/officeart/2005/8/layout/lProcess3"/>
    <dgm:cxn modelId="{BC9B4741-CD8F-4CC3-97A4-F4B187A444B3}" type="presParOf" srcId="{C61FB4F0-590F-4ACA-8E76-BF8B43F694B9}" destId="{AE37D4B9-092D-4E47-A1B9-758B37F03F67}" srcOrd="7" destOrd="0" presId="urn:microsoft.com/office/officeart/2005/8/layout/lProcess3"/>
    <dgm:cxn modelId="{66853DA7-D745-44A8-9480-C19C06085E40}" type="presParOf" srcId="{C61FB4F0-590F-4ACA-8E76-BF8B43F694B9}" destId="{6A9BDA20-D629-4FF3-BB11-0E8A910D4ED5}" srcOrd="8" destOrd="0" presId="urn:microsoft.com/office/officeart/2005/8/layout/lProcess3"/>
    <dgm:cxn modelId="{718FA69F-B548-430C-942C-3F581545292C}" type="presParOf" srcId="{C61FB4F0-590F-4ACA-8E76-BF8B43F694B9}" destId="{5923248D-DA50-411E-BDC3-8DE32F955DF7}" srcOrd="9" destOrd="0" presId="urn:microsoft.com/office/officeart/2005/8/layout/lProcess3"/>
    <dgm:cxn modelId="{E3170C10-73B0-4513-A3B6-12E86F337CCF}" type="presParOf" srcId="{C61FB4F0-590F-4ACA-8E76-BF8B43F694B9}" destId="{18D517CB-1BA2-42FF-B30E-8E5A57B754F3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E5C02-8729-4942-88CF-CDA08C76E6B7}">
      <dsp:nvSpPr>
        <dsp:cNvPr id="0" name=""/>
        <dsp:cNvSpPr/>
      </dsp:nvSpPr>
      <dsp:spPr>
        <a:xfrm>
          <a:off x="0" y="299124"/>
          <a:ext cx="3154680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838" tIns="229108" rIns="24483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$32.3 Billion</a:t>
          </a:r>
        </a:p>
      </dsp:txBody>
      <dsp:txXfrm>
        <a:off x="0" y="299124"/>
        <a:ext cx="3154680" cy="467775"/>
      </dsp:txXfrm>
    </dsp:sp>
    <dsp:sp modelId="{F808164B-F7B3-4489-B05E-E7764DADABB3}">
      <dsp:nvSpPr>
        <dsp:cNvPr id="0" name=""/>
        <dsp:cNvSpPr/>
      </dsp:nvSpPr>
      <dsp:spPr>
        <a:xfrm>
          <a:off x="157734" y="136763"/>
          <a:ext cx="2208276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0" rIns="834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Revenue</a:t>
          </a:r>
        </a:p>
      </dsp:txBody>
      <dsp:txXfrm>
        <a:off x="173586" y="152615"/>
        <a:ext cx="2176572" cy="293016"/>
      </dsp:txXfrm>
    </dsp:sp>
    <dsp:sp modelId="{28B1F514-5EE3-4B8C-82E0-C3C6D1E23E30}">
      <dsp:nvSpPr>
        <dsp:cNvPr id="0" name=""/>
        <dsp:cNvSpPr/>
      </dsp:nvSpPr>
      <dsp:spPr>
        <a:xfrm>
          <a:off x="0" y="988659"/>
          <a:ext cx="3154680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838" tIns="229108" rIns="24483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$0.56</a:t>
          </a:r>
        </a:p>
      </dsp:txBody>
      <dsp:txXfrm>
        <a:off x="0" y="988659"/>
        <a:ext cx="3154680" cy="467775"/>
      </dsp:txXfrm>
    </dsp:sp>
    <dsp:sp modelId="{F4F772DA-3B65-44D2-A1EB-E63777DA11FD}">
      <dsp:nvSpPr>
        <dsp:cNvPr id="0" name=""/>
        <dsp:cNvSpPr/>
      </dsp:nvSpPr>
      <dsp:spPr>
        <a:xfrm>
          <a:off x="157734" y="826299"/>
          <a:ext cx="2208276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0" rIns="834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Diluted EPS</a:t>
          </a:r>
        </a:p>
      </dsp:txBody>
      <dsp:txXfrm>
        <a:off x="173586" y="842151"/>
        <a:ext cx="2176572" cy="293016"/>
      </dsp:txXfrm>
    </dsp:sp>
    <dsp:sp modelId="{A4188C9E-4631-4F4A-B369-FC93164B04D6}">
      <dsp:nvSpPr>
        <dsp:cNvPr id="0" name=""/>
        <dsp:cNvSpPr/>
      </dsp:nvSpPr>
      <dsp:spPr>
        <a:xfrm>
          <a:off x="0" y="1678194"/>
          <a:ext cx="3154680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838" tIns="229108" rIns="24483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$5.4 Billion</a:t>
          </a:r>
        </a:p>
      </dsp:txBody>
      <dsp:txXfrm>
        <a:off x="0" y="1678194"/>
        <a:ext cx="3154680" cy="467775"/>
      </dsp:txXfrm>
    </dsp:sp>
    <dsp:sp modelId="{40EB80D9-755C-4397-B0DE-EEE8141FB540}">
      <dsp:nvSpPr>
        <dsp:cNvPr id="0" name=""/>
        <dsp:cNvSpPr/>
      </dsp:nvSpPr>
      <dsp:spPr>
        <a:xfrm>
          <a:off x="157734" y="1515834"/>
          <a:ext cx="2208276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0" rIns="834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Operating Income</a:t>
          </a:r>
        </a:p>
      </dsp:txBody>
      <dsp:txXfrm>
        <a:off x="173586" y="1531686"/>
        <a:ext cx="2176572" cy="293016"/>
      </dsp:txXfrm>
    </dsp:sp>
    <dsp:sp modelId="{C4C803C7-339E-4046-9F38-D70E53ECF0BD}">
      <dsp:nvSpPr>
        <dsp:cNvPr id="0" name=""/>
        <dsp:cNvSpPr/>
      </dsp:nvSpPr>
      <dsp:spPr>
        <a:xfrm>
          <a:off x="0" y="2367729"/>
          <a:ext cx="3154680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838" tIns="229108" rIns="24483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$4.4 Billion</a:t>
          </a:r>
        </a:p>
      </dsp:txBody>
      <dsp:txXfrm>
        <a:off x="0" y="2367729"/>
        <a:ext cx="3154680" cy="467775"/>
      </dsp:txXfrm>
    </dsp:sp>
    <dsp:sp modelId="{79A11F71-A1E1-4F63-8953-186408ACE6DA}">
      <dsp:nvSpPr>
        <dsp:cNvPr id="0" name=""/>
        <dsp:cNvSpPr/>
      </dsp:nvSpPr>
      <dsp:spPr>
        <a:xfrm>
          <a:off x="157734" y="2205369"/>
          <a:ext cx="2208276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0" rIns="834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Net Income</a:t>
          </a:r>
        </a:p>
      </dsp:txBody>
      <dsp:txXfrm>
        <a:off x="173586" y="2221221"/>
        <a:ext cx="2176572" cy="293016"/>
      </dsp:txXfrm>
    </dsp:sp>
    <dsp:sp modelId="{BBDF3C0A-173A-4A3D-97A2-4E55261F6A24}">
      <dsp:nvSpPr>
        <dsp:cNvPr id="0" name=""/>
        <dsp:cNvSpPr/>
      </dsp:nvSpPr>
      <dsp:spPr>
        <a:xfrm>
          <a:off x="0" y="3057264"/>
          <a:ext cx="3154680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838" tIns="229108" rIns="24483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$10.8 Billion</a:t>
          </a:r>
        </a:p>
      </dsp:txBody>
      <dsp:txXfrm>
        <a:off x="0" y="3057264"/>
        <a:ext cx="3154680" cy="467775"/>
      </dsp:txXfrm>
    </dsp:sp>
    <dsp:sp modelId="{CF243E62-D907-4AEE-9FEC-06578EAD1232}">
      <dsp:nvSpPr>
        <dsp:cNvPr id="0" name=""/>
        <dsp:cNvSpPr/>
      </dsp:nvSpPr>
      <dsp:spPr>
        <a:xfrm>
          <a:off x="157734" y="2894904"/>
          <a:ext cx="2208276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0" rIns="834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EBITDA</a:t>
          </a:r>
        </a:p>
      </dsp:txBody>
      <dsp:txXfrm>
        <a:off x="173586" y="2910756"/>
        <a:ext cx="2176572" cy="293016"/>
      </dsp:txXfrm>
    </dsp:sp>
    <dsp:sp modelId="{BA0100EA-ECCD-4EF7-B9D2-0D39BF703A0E}">
      <dsp:nvSpPr>
        <dsp:cNvPr id="0" name=""/>
        <dsp:cNvSpPr/>
      </dsp:nvSpPr>
      <dsp:spPr>
        <a:xfrm>
          <a:off x="0" y="3746799"/>
          <a:ext cx="3154680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838" tIns="229108" rIns="24483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$11.9 Billion</a:t>
          </a:r>
        </a:p>
      </dsp:txBody>
      <dsp:txXfrm>
        <a:off x="0" y="3746799"/>
        <a:ext cx="3154680" cy="467775"/>
      </dsp:txXfrm>
    </dsp:sp>
    <dsp:sp modelId="{714D930F-C602-4141-8773-B3AF49637EE7}">
      <dsp:nvSpPr>
        <dsp:cNvPr id="0" name=""/>
        <dsp:cNvSpPr/>
      </dsp:nvSpPr>
      <dsp:spPr>
        <a:xfrm>
          <a:off x="157734" y="3584439"/>
          <a:ext cx="229590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0" rIns="834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Cash from Operations</a:t>
          </a:r>
        </a:p>
      </dsp:txBody>
      <dsp:txXfrm>
        <a:off x="173586" y="3600291"/>
        <a:ext cx="2264196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527B9-1CF8-4A94-AF53-D93CD4FE557E}">
      <dsp:nvSpPr>
        <dsp:cNvPr id="0" name=""/>
        <dsp:cNvSpPr/>
      </dsp:nvSpPr>
      <dsp:spPr>
        <a:xfrm>
          <a:off x="798" y="801838"/>
          <a:ext cx="1639749" cy="65589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Telecom Products</a:t>
          </a:r>
        </a:p>
      </dsp:txBody>
      <dsp:txXfrm>
        <a:off x="328748" y="801838"/>
        <a:ext cx="983850" cy="655899"/>
      </dsp:txXfrm>
    </dsp:sp>
    <dsp:sp modelId="{E4D99B8D-A4A4-4042-B490-9EFA2DBC688E}">
      <dsp:nvSpPr>
        <dsp:cNvPr id="0" name=""/>
        <dsp:cNvSpPr/>
      </dsp:nvSpPr>
      <dsp:spPr>
        <a:xfrm>
          <a:off x="1427379" y="857589"/>
          <a:ext cx="1360991" cy="544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Wireless plans</a:t>
          </a:r>
        </a:p>
      </dsp:txBody>
      <dsp:txXfrm>
        <a:off x="1699577" y="857589"/>
        <a:ext cx="816595" cy="544396"/>
      </dsp:txXfrm>
    </dsp:sp>
    <dsp:sp modelId="{B248761B-C91E-41BC-B52F-1AE3C77F89B3}">
      <dsp:nvSpPr>
        <dsp:cNvPr id="0" name=""/>
        <dsp:cNvSpPr/>
      </dsp:nvSpPr>
      <dsp:spPr>
        <a:xfrm>
          <a:off x="2597832" y="857589"/>
          <a:ext cx="1360991" cy="544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Internet</a:t>
          </a:r>
        </a:p>
      </dsp:txBody>
      <dsp:txXfrm>
        <a:off x="2870030" y="857589"/>
        <a:ext cx="816595" cy="544396"/>
      </dsp:txXfrm>
    </dsp:sp>
    <dsp:sp modelId="{F46DCD81-B870-46D8-AC4C-4E41A8EEAA26}">
      <dsp:nvSpPr>
        <dsp:cNvPr id="0" name=""/>
        <dsp:cNvSpPr/>
      </dsp:nvSpPr>
      <dsp:spPr>
        <a:xfrm>
          <a:off x="3768285" y="857589"/>
          <a:ext cx="1360991" cy="544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Voice</a:t>
          </a:r>
          <a:r>
            <a:rPr lang="en-US" sz="800" kern="1200" dirty="0"/>
            <a:t> </a:t>
          </a:r>
        </a:p>
      </dsp:txBody>
      <dsp:txXfrm>
        <a:off x="4040483" y="857589"/>
        <a:ext cx="816595" cy="544396"/>
      </dsp:txXfrm>
    </dsp:sp>
    <dsp:sp modelId="{6A9BDA20-D629-4FF3-BB11-0E8A910D4ED5}">
      <dsp:nvSpPr>
        <dsp:cNvPr id="0" name=""/>
        <dsp:cNvSpPr/>
      </dsp:nvSpPr>
      <dsp:spPr>
        <a:xfrm>
          <a:off x="4938738" y="857589"/>
          <a:ext cx="1360991" cy="544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Network Services</a:t>
          </a:r>
        </a:p>
      </dsp:txBody>
      <dsp:txXfrm>
        <a:off x="5210936" y="857589"/>
        <a:ext cx="816595" cy="544396"/>
      </dsp:txXfrm>
    </dsp:sp>
    <dsp:sp modelId="{18D517CB-1BA2-42FF-B30E-8E5A57B754F3}">
      <dsp:nvSpPr>
        <dsp:cNvPr id="0" name=""/>
        <dsp:cNvSpPr/>
      </dsp:nvSpPr>
      <dsp:spPr>
        <a:xfrm>
          <a:off x="6109191" y="857589"/>
          <a:ext cx="1360991" cy="544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Cyber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security</a:t>
          </a:r>
        </a:p>
      </dsp:txBody>
      <dsp:txXfrm>
        <a:off x="6381389" y="857589"/>
        <a:ext cx="816595" cy="544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7443-D96E-4C9D-A7FF-96734C6E6EA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E1023-5ABB-495A-B861-A2E1B58EB48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98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E1023-5ABB-495A-B861-A2E1B58EB484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575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E1023-5ABB-495A-B861-A2E1B58EB484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47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EB21E-863B-4865-A5C4-02E5A902B3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38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E1023-5ABB-495A-B861-A2E1B58EB484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0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56F6-E5F9-CE76-E035-28326AB47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29E4E-567F-C41B-75FB-8E340380D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EB0EC-65E5-0E0F-AD6D-321EC7BD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4493E-AF2F-5A87-ABD8-73C3B452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447EF-CA6A-2888-98B1-1ECAB889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807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3396-736A-65B7-451B-C57A4B88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768C-F8CD-0720-5466-6AEAF6107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DB73E-9643-CD44-22D4-9D1277F3A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144A2-22C5-B715-EB87-93A94CB7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90219-2479-D0E6-7DC1-E6C954E0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894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47543-D6DE-CA6E-7A98-8127A224C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9B11F-9D7B-5439-C213-7ECB9C6C5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FE77C-9BDF-8254-F606-9A62DB39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1843-A9B4-44B8-FA2E-D11FAFD5B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2F92F-8FC2-3A57-6969-E852D164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2134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2877-F483-E980-6EF3-06F2BC530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CDD9E-525A-A47C-2C58-F83D1A981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B599-0D45-DBE6-53DD-51816C22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05BC-1DD9-623E-389B-D3072916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8645D-97C2-CF34-F496-C24F1A1B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66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DD2E-FC38-28C2-8C4A-7F32C394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39B1-F660-1B17-49C4-FAEC72DB4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1C961-8B4D-FBFF-036C-10A08CD5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3F1DB-9751-4E9B-F4EB-34968B57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8639-F604-51C7-7868-5A7034CC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75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22D0-84C2-1C73-3C8A-BFE28A5B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B044-507A-0DCB-3C66-49FDDAD62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9B45-792F-2C01-7F75-8B65522E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694A-7E7E-98C2-C2C1-1A4D57FC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DA842-8A3E-B668-3E6C-02A7650D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1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648B-6AB8-7581-8902-2E48675C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3340-8719-CA03-191A-28B91E0C9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6B099-0B19-1241-2330-1D83AF045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0B27C-7CB2-2FFD-371E-A7A5DA899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ED8A4-D67C-3170-C77A-44144C5E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09B1C-3288-5B06-6E50-F8783AF6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54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64C7-282D-452A-1E83-41DDC2B1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756A-650D-D044-9715-6F551944B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0DEB2-0859-8FD5-9846-C42652046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AC4D3-62D7-1495-6E2A-5962D462D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E52B41-FEA1-9AE1-1D0F-7CF23E5D2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D42ED8-D3BA-30AB-7575-244BBA29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4F96DE-B7BF-2F39-BD5C-5AB7D56D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DB585-EB0B-3069-25A1-56FFFDC4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2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3EA7-BBCF-A1FE-E229-01218AD9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4F4CD-B8BC-F6B5-B382-62AB67BF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4DF09-4933-2B6C-08AF-1E0A0F26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5CCE-4DD3-9381-72E4-4A0D4B66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1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DD1C1-8A1B-2D90-C173-BAA2B016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2C511-50A2-38E6-6374-C6A93E04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44DA3-6C14-F0E7-7381-4D5237BF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28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47C8-875A-9B28-B1D9-AFF9C34A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44CA4-7B0D-4E00-58BE-5A95470D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15017-836A-2E5C-956B-CA0CA653E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F9A0E-51CA-2840-05DF-49E19884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90E4F-3623-B094-1AD6-4D3918AF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D626B-C559-2DDE-FD10-16405C7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8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E718-0638-9758-6ED5-70ACC58F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B9AF-0865-CA99-63F4-CD527C55A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2BBB6-3FE3-CFE4-0F37-D9DE2031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5262-8238-F69C-A4EF-8426C412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BAB33-34A2-38FD-0BED-B24B07A0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803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537E-1352-893B-4370-532C8287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DFD88-F94D-053F-23E0-1CBDD0019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F1348-A6BA-7AB4-92AA-D8DA22FC2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D05A7-C7B4-E5A3-A598-47A93B77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1F1FB-D705-4D73-5C7C-7D1CC410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D4FBF-3B00-1DDC-59D7-A3BDEB3D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35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D7A6-B6F1-4FC8-6B41-58AFE41B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7EA20-780D-5BEF-4450-D34205C1E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3547E-CD01-C913-6112-1F4770C2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4175C-B32F-E066-3E3A-1945162E9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2324-8EA4-A888-A17F-9282E804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73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1A73A-21DB-BC6E-1C0E-574D9DF14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67CD-434F-DF49-C2F9-6FF8C88D1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42B59-9A73-887E-7E87-924BA5DB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85E1B-40C9-92F6-B6D9-CAB5DA13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4945B-887D-8063-5C88-7E399D0E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4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632D-FCB8-2609-020E-C7130F05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B3518-364C-FB07-B66D-2B6A830E6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CC895-8ACF-1264-5140-57C37C431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6513-0C41-0C45-80C4-4177B16B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532E4-4ECB-CA00-FC08-81B17AF8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552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D4CE-BBEB-7ED7-77FE-028C4ED9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EB80F-03FE-FD6E-2F5F-F7717A198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7BA22-48B7-A116-13B3-9197F05C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C77F5-B499-E24E-0DD7-AEBB89E6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2A8BE-7A87-435D-893C-369EA44B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E8409-0E95-A66F-ED49-0EDABBDD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36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D97C-8B13-3077-5225-EBD6E5B2E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6434F-8DCA-19A9-1536-5CCC95C4E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BED26-4192-9ACB-FB48-5D7A7A4EC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FF14B4-5C07-149A-BB7A-43E6C44F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AAFD3-91CF-9AF2-63E6-FE36BE84B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D1F9-EAF9-2123-CF37-542F3C2B8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E69E8-A21C-44A3-9CF6-B318BD77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B23AF-92E2-1D4B-F780-1B302530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514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CA14-1389-7F20-44DD-384022CA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A7883-F4B0-3D79-B2AD-1808B4F4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EA088-133A-9FD2-2976-DA03ED20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104AE-2C22-78D7-AC42-CA002C24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656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B8514-2748-DA07-6016-228CCB16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09488-CF1E-E051-E8C1-EABD53F3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E6C3E-1ABA-DC91-A56D-C3631BCB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96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C271-C1AF-E2BD-AF8F-FCE3B0B4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F0AA-0EFB-91DC-0EB3-40C18FF11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59E18-EEF4-9D1D-238A-A23B771AB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735D5-5F03-5437-AB4F-B1C1DF622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7687D-C13F-4B5A-38D0-F50B06F8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04479-57F6-1292-8B48-216C17A0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778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2830-677E-DB07-6AC8-6C678F5E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0B080-A274-7033-656F-78CF1B517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F1952-99F5-B374-F98E-647052143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D8308-A055-0891-52F1-711AE9D5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613BA-BB5D-C15A-767D-281835A1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AD68C-6D76-6C25-05A5-C1DFAFE0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08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F80DC8-993E-2CA1-50ED-DB9E2CDD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95234-FB74-2FD1-1845-8F174FE2C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73629-B87B-C7DF-1E78-08287BE9C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AAEC16-3888-40E1-947B-0EFBA648B372}" type="datetimeFigureOut">
              <a:rPr lang="en-IN" smtClean="0"/>
              <a:t>09-05-2025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01D3-BAC4-2B78-1447-052F7A668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767BF-0C66-A4D7-5138-116CCFB8E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494805-8056-4F09-A408-C8D8C60BD3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077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C0E3F-3BF9-4B5A-D8AA-F78FD8A2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82D84-D7B2-2525-5088-B11840CF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F0674-13DF-C18A-B76A-4B01AC3C3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B5A28-4C06-425B-9F25-BC84469318A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57607-7601-7ACC-235F-86C7BF1E9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1D9C-F76F-2C26-6D9D-A75828261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33CAB4-DD70-4ACF-844E-38DB363247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6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owercyber.ece.iastate.edu/powercyber/download/publications/9.pdf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researchgate.net/publication/380570823_Evaluating_modern_intrusion_detection_methods_in_the_face_of_Gen_V_multi-vector_attacks_with_fuzzy_AHP-TOPS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111086652400080X" TargetMode="External"/><Relationship Id="rId5" Type="http://schemas.openxmlformats.org/officeDocument/2006/relationships/hyperlink" Target="https://www.mdpi.com/2079-9292/8/5/500" TargetMode="External"/><Relationship Id="rId10" Type="http://schemas.openxmlformats.org/officeDocument/2006/relationships/hyperlink" Target="https://hightable.io/iso27001-annex-a-8-32-change-management/" TargetMode="External"/><Relationship Id="rId4" Type="http://schemas.openxmlformats.org/officeDocument/2006/relationships/hyperlink" Target="https://www.techtarget.com/searchsecurity/feature/Introduction-to-Information-Security-A-Strategic-Based-Approach" TargetMode="External"/><Relationship Id="rId9" Type="http://schemas.openxmlformats.org/officeDocument/2006/relationships/hyperlink" Target="https://nvlpubs.nist.gov/nistpubs/SpecialPublications/NIST.SP.800-128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hyperlink" Target="https://www.cve.org/" TargetMode="External"/><Relationship Id="rId7" Type="http://schemas.openxmlformats.org/officeDocument/2006/relationships/image" Target="../media/image18.emf"/><Relationship Id="rId2" Type="http://schemas.openxmlformats.org/officeDocument/2006/relationships/hyperlink" Target="https://www.cisa.gov/" TargetMode="Externa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0CB01-70FB-3F7C-0408-A4C076C5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9640" b="6091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4BDB5-B6BF-36DA-3E9C-DB03F2DC6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Intrusion Detection &amp; Prevention System (IDPS) 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8B327-DF6E-A38F-36D2-6507FFEE6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525" y="5314951"/>
            <a:ext cx="11287125" cy="1342328"/>
          </a:xfrm>
        </p:spPr>
        <p:txBody>
          <a:bodyPr>
            <a:normAutofit/>
          </a:bodyPr>
          <a:lstStyle/>
          <a:p>
            <a:r>
              <a:rPr lang="en-GB" sz="3500" b="1" dirty="0">
                <a:solidFill>
                  <a:srgbClr val="FFFFFF"/>
                </a:solidFill>
              </a:rPr>
              <a:t>Group 2</a:t>
            </a:r>
          </a:p>
          <a:p>
            <a:r>
              <a:rPr lang="en-US" sz="2400" dirty="0"/>
              <a:t>Yang Cao, Ali Akber, Sai Karthikeyan, Shruti Kulkarni, Shiva Manikanta, Jesus Reyes</a:t>
            </a:r>
          </a:p>
        </p:txBody>
      </p:sp>
    </p:spTree>
    <p:extLst>
      <p:ext uri="{BB962C8B-B14F-4D97-AF65-F5344CB8AC3E}">
        <p14:creationId xmlns:p14="http://schemas.microsoft.com/office/powerpoint/2010/main" val="70009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A71234-FDE8-F1CA-BFB8-0B860B691DE6}"/>
              </a:ext>
            </a:extLst>
          </p:cNvPr>
          <p:cNvSpPr/>
          <p:nvPr/>
        </p:nvSpPr>
        <p:spPr>
          <a:xfrm>
            <a:off x="742943" y="390524"/>
            <a:ext cx="5400675" cy="14668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/>
              <a:t>Recommendation: </a:t>
            </a:r>
          </a:p>
          <a:p>
            <a:pPr algn="r"/>
            <a:r>
              <a:rPr lang="en-GB" sz="1200" dirty="0"/>
              <a:t>Adjust detection thresholds to fine-tune the </a:t>
            </a:r>
          </a:p>
          <a:p>
            <a:pPr algn="r"/>
            <a:r>
              <a:rPr lang="en-GB" sz="1200" dirty="0"/>
              <a:t>balance between sensitivity and accuracy. </a:t>
            </a:r>
          </a:p>
          <a:p>
            <a:pPr algn="r"/>
            <a:r>
              <a:rPr lang="en-GB" sz="1200" dirty="0"/>
              <a:t>Regularly review and update </a:t>
            </a:r>
          </a:p>
          <a:p>
            <a:pPr algn="r"/>
            <a:r>
              <a:rPr lang="en-GB" sz="1200" dirty="0"/>
              <a:t>detection rules to improve response </a:t>
            </a:r>
          </a:p>
          <a:p>
            <a:pPr algn="r"/>
            <a:r>
              <a:rPr lang="en-GB" sz="1200" dirty="0"/>
              <a:t>to traffic and real threats.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26B718-1179-A564-2148-5B993E348989}"/>
              </a:ext>
            </a:extLst>
          </p:cNvPr>
          <p:cNvSpPr/>
          <p:nvPr/>
        </p:nvSpPr>
        <p:spPr>
          <a:xfrm>
            <a:off x="742943" y="1971675"/>
            <a:ext cx="5400675" cy="14668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bg1"/>
                </a:solidFill>
              </a:rPr>
              <a:t>Recommendation: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Establish a process for regular updates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to detection rules and signatures based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on new threat intelligence. Ensure that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updates are  scheduled in a timely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manner to keep the detection system current.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C7E4E3-24E4-5640-1B99-F76567CDFD98}"/>
              </a:ext>
            </a:extLst>
          </p:cNvPr>
          <p:cNvSpPr/>
          <p:nvPr/>
        </p:nvSpPr>
        <p:spPr>
          <a:xfrm>
            <a:off x="742943" y="3552825"/>
            <a:ext cx="5400675" cy="14668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bg1"/>
                </a:solidFill>
              </a:rPr>
              <a:t>Recommendation: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Implement machine learning models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that can self-adjust detection rules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based on incoming data and detected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patterns. Regularly train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the models to ensure they </a:t>
            </a:r>
          </a:p>
          <a:p>
            <a:pPr algn="r"/>
            <a:r>
              <a:rPr lang="en-GB" sz="1200" b="0" i="0" u="none" strike="noStrike" baseline="0" dirty="0">
                <a:solidFill>
                  <a:schemeClr val="bg1"/>
                </a:solidFill>
              </a:rPr>
              <a:t>remain effective as new threats evolve.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6D9827-90F0-A060-EC88-98BAD3679BB6}"/>
              </a:ext>
            </a:extLst>
          </p:cNvPr>
          <p:cNvSpPr/>
          <p:nvPr/>
        </p:nvSpPr>
        <p:spPr>
          <a:xfrm>
            <a:off x="6296026" y="3438525"/>
            <a:ext cx="5400675" cy="25550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9F64D9-5A1D-B74F-9499-ECD7D9DC1732}"/>
              </a:ext>
            </a:extLst>
          </p:cNvPr>
          <p:cNvSpPr/>
          <p:nvPr/>
        </p:nvSpPr>
        <p:spPr>
          <a:xfrm>
            <a:off x="742943" y="5133975"/>
            <a:ext cx="5400675" cy="14668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/>
              <a:t>Recommendation: </a:t>
            </a:r>
          </a:p>
          <a:p>
            <a:pPr algn="r"/>
            <a:r>
              <a:rPr lang="en-GB" sz="1200" dirty="0"/>
              <a:t>1) Update Firewall Rules</a:t>
            </a:r>
          </a:p>
          <a:p>
            <a:pPr algn="r"/>
            <a:r>
              <a:rPr lang="en-GB" sz="1200" dirty="0"/>
              <a:t>2) Enhance Deep Packet Inspection</a:t>
            </a:r>
          </a:p>
          <a:p>
            <a:pPr algn="r"/>
            <a:r>
              <a:rPr lang="en-GB" sz="1200" dirty="0"/>
              <a:t>3) Regular Review and Testing</a:t>
            </a:r>
            <a:endParaRPr lang="en-IN" sz="1200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1997FE7A-CB1C-E558-7C86-014729365D8E}"/>
              </a:ext>
            </a:extLst>
          </p:cNvPr>
          <p:cNvSpPr/>
          <p:nvPr/>
        </p:nvSpPr>
        <p:spPr>
          <a:xfrm>
            <a:off x="681031" y="5133975"/>
            <a:ext cx="2266950" cy="1466850"/>
          </a:xfrm>
          <a:prstGeom prst="homePlat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ID: 339</a:t>
            </a:r>
            <a:endParaRPr lang="en-IN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ED1BA1A0-1CF1-8974-CC62-9484E792F1CD}"/>
              </a:ext>
            </a:extLst>
          </p:cNvPr>
          <p:cNvSpPr/>
          <p:nvPr/>
        </p:nvSpPr>
        <p:spPr>
          <a:xfrm>
            <a:off x="681031" y="3552824"/>
            <a:ext cx="2266950" cy="1466850"/>
          </a:xfrm>
          <a:prstGeom prst="homePlat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ID: 347</a:t>
            </a:r>
            <a:endParaRPr lang="en-IN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07963277-BC5A-009B-3F7E-99B57DC6D0F6}"/>
              </a:ext>
            </a:extLst>
          </p:cNvPr>
          <p:cNvSpPr/>
          <p:nvPr/>
        </p:nvSpPr>
        <p:spPr>
          <a:xfrm>
            <a:off x="681031" y="1971675"/>
            <a:ext cx="2266950" cy="1466850"/>
          </a:xfrm>
          <a:prstGeom prst="homePlat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ID: 346</a:t>
            </a:r>
            <a:endParaRPr lang="en-IN" dirty="0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4BEDEFD2-6D93-6CA3-2A25-614CD8BD8B58}"/>
              </a:ext>
            </a:extLst>
          </p:cNvPr>
          <p:cNvSpPr/>
          <p:nvPr/>
        </p:nvSpPr>
        <p:spPr>
          <a:xfrm>
            <a:off x="681031" y="390525"/>
            <a:ext cx="2266950" cy="1466850"/>
          </a:xfrm>
          <a:prstGeom prst="homePlate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ID: 345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CB24FDA-3E62-E5A5-BBD3-3DA9C5130301}"/>
              </a:ext>
            </a:extLst>
          </p:cNvPr>
          <p:cNvSpPr/>
          <p:nvPr/>
        </p:nvSpPr>
        <p:spPr>
          <a:xfrm>
            <a:off x="6296026" y="770333"/>
            <a:ext cx="5400675" cy="25550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220" name="Picture 4" descr="Returning visitor icon">
            <a:extLst>
              <a:ext uri="{FF2B5EF4-FFF2-40B4-BE49-F238E27FC236}">
                <a16:creationId xmlns:a16="http://schemas.microsoft.com/office/drawing/2014/main" id="{0B627438-5A06-6363-EB03-B9137505A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2442865"/>
            <a:ext cx="1953219" cy="195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54FDFE-2FB3-4EE2-7E23-4F8F3A8D5FB4}"/>
              </a:ext>
            </a:extLst>
          </p:cNvPr>
          <p:cNvSpPr txBox="1"/>
          <p:nvPr/>
        </p:nvSpPr>
        <p:spPr>
          <a:xfrm rot="16200000">
            <a:off x="7530793" y="380227"/>
            <a:ext cx="553998" cy="19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EVALUATE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BE859-DF50-F158-255D-D7E27A809E10}"/>
              </a:ext>
            </a:extLst>
          </p:cNvPr>
          <p:cNvSpPr txBox="1"/>
          <p:nvPr/>
        </p:nvSpPr>
        <p:spPr>
          <a:xfrm rot="16200000">
            <a:off x="7530793" y="4356974"/>
            <a:ext cx="553998" cy="19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PROPOSE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A6A8E7-9D94-827F-C43C-9E7D4B334B09}"/>
              </a:ext>
            </a:extLst>
          </p:cNvPr>
          <p:cNvSpPr/>
          <p:nvPr/>
        </p:nvSpPr>
        <p:spPr>
          <a:xfrm rot="16200000">
            <a:off x="-2019301" y="2505074"/>
            <a:ext cx="4629150" cy="400050"/>
          </a:xfrm>
          <a:prstGeom prst="roundRect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False Positives/Negatives</a:t>
            </a:r>
            <a:endParaRPr lang="en-IN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5C449F-8048-BC8F-8BB0-6AF2281E1C9B}"/>
              </a:ext>
            </a:extLst>
          </p:cNvPr>
          <p:cNvSpPr/>
          <p:nvPr/>
        </p:nvSpPr>
        <p:spPr>
          <a:xfrm rot="16200000">
            <a:off x="-438152" y="5667374"/>
            <a:ext cx="1466850" cy="400052"/>
          </a:xfrm>
          <a:prstGeom prst="roundRect">
            <a:avLst/>
          </a:prstGeom>
          <a:solidFill>
            <a:srgbClr val="0E28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Evasion Techniques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1545A-F4F1-9F80-9BA8-DD8FB561D01A}"/>
              </a:ext>
            </a:extLst>
          </p:cNvPr>
          <p:cNvSpPr txBox="1"/>
          <p:nvPr/>
        </p:nvSpPr>
        <p:spPr>
          <a:xfrm rot="16200000">
            <a:off x="9481288" y="1322606"/>
            <a:ext cx="738664" cy="19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60%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951A6-14E8-05DD-7A69-483B8B2E1FCB}"/>
              </a:ext>
            </a:extLst>
          </p:cNvPr>
          <p:cNvSpPr txBox="1"/>
          <p:nvPr/>
        </p:nvSpPr>
        <p:spPr>
          <a:xfrm rot="16200000">
            <a:off x="9481288" y="3508355"/>
            <a:ext cx="738664" cy="195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40%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DCB0974-AB08-C05A-DF0A-626A3A7B41F4}"/>
              </a:ext>
            </a:extLst>
          </p:cNvPr>
          <p:cNvSpPr txBox="1">
            <a:spLocks/>
          </p:cNvSpPr>
          <p:nvPr/>
        </p:nvSpPr>
        <p:spPr>
          <a:xfrm>
            <a:off x="-1698655" y="56626"/>
            <a:ext cx="13395356" cy="627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b="1" dirty="0"/>
              <a:t>Recommendations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04067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93C7B-5594-3095-DBF5-7C24B726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07326C7-2654-A8A8-819A-50F86B568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BD140-AA02-BA0C-21F8-B63E51B2BA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9640" b="60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CFDA3-9CD3-3CC1-6676-BB72C362C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635795"/>
            <a:ext cx="3343275" cy="3429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FFFF"/>
                </a:solidFill>
              </a:rPr>
              <a:t>References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DE18F-20B2-7A1B-09CB-49A1E21C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50" y="1200150"/>
            <a:ext cx="11287125" cy="494903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AutoNum type="arabicParenR"/>
            </a:pPr>
            <a:r>
              <a:rPr lang="en-IN" dirty="0">
                <a:hlinkClick r:id="rId4" tooltip="https://www.techtarget.com/searchsecurity/feature/introduction-to-information-security-a-strategic-based-approa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https://www.business.att.com/</a:t>
            </a:r>
          </a:p>
          <a:p>
            <a:pPr marL="457200" indent="-457200" algn="l">
              <a:buAutoNum type="arabicParenR"/>
            </a:pPr>
            <a:r>
              <a:rPr lang="en-IN" dirty="0">
                <a:hlinkClick r:id="rId4" tooltip="https://www.techtarget.com/searchsecurity/feature/introduction-to-information-security-a-strategic-based-approa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https://theorg.com/org/att</a:t>
            </a:r>
          </a:p>
          <a:p>
            <a:pPr marL="457200" indent="-457200" algn="l">
              <a:buAutoNum type="arabicParenR"/>
            </a:pPr>
            <a:r>
              <a:rPr lang="en-IN" dirty="0">
                <a:hlinkClick r:id="rId4" tooltip="https://www.techtarget.com/searchsecurity/feature/introduction-to-information-security-a-strategic-based-approa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https://www.techtarget.com/searchsecurity/feature/Introduction-to-Information-Security-A-Strategic-Based-Approach</a:t>
            </a:r>
            <a:endParaRPr lang="en-IN" dirty="0"/>
          </a:p>
          <a:p>
            <a:pPr marL="457200" indent="-457200" algn="l">
              <a:buAutoNum type="arabicParenR"/>
            </a:pPr>
            <a:r>
              <a:rPr lang="en-IN" dirty="0">
                <a:hlinkClick r:id="rId5" tooltip="https://www.mdpi.com/2079-9292/8/5/50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https://www.mdpi.com/2079-9292/8/5/500</a:t>
            </a:r>
            <a:endParaRPr lang="en-IN" dirty="0"/>
          </a:p>
          <a:p>
            <a:pPr marL="457200" indent="-457200" algn="l">
              <a:buAutoNum type="arabicParenR"/>
            </a:pPr>
            <a:r>
              <a:rPr lang="en-IN" dirty="0">
                <a:hlinkClick r:id="rId6" tooltip="https://www.sciencedirect.com/science/article/pii/s111086652400080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https://www.sciencedirect.com/science/article/pii/S111086652400080X</a:t>
            </a:r>
            <a:endParaRPr lang="en-IN" dirty="0"/>
          </a:p>
          <a:p>
            <a:pPr marL="457200" indent="-457200" algn="l">
              <a:buAutoNum type="arabicParenR"/>
            </a:pPr>
            <a:r>
              <a:rPr lang="en-IN" dirty="0">
                <a:hlinkClick r:id="rId7" tooltip="https://www.researchgate.net/publication/380570823_evaluating_modern_intrusion_detection_methods_in_the_face_of_gen_v_multi-vector_attacks_with_fuzzy_ahp-top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https://www.researchgate.net/publication/380570823_Evaluating_modern_intrusion_detection_methods_in_the_face_of_Gen_V_multi-vector_attacks_with_fuzzy_AHP-TOPSIS</a:t>
            </a:r>
            <a:endParaRPr lang="en-IN" dirty="0"/>
          </a:p>
          <a:p>
            <a:pPr marL="457200" indent="-457200" algn="l">
              <a:buAutoNum type="arabicParenR"/>
            </a:pPr>
            <a:r>
              <a:rPr lang="en-IN" dirty="0">
                <a:hlinkClick r:id="rId8" tooltip="https://powercyber.ece.iastate.edu/powercyber/download/publications/9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https://powercyber.ece.iastate.edu/powercyber/download/publications/9.pdf</a:t>
            </a:r>
            <a:endParaRPr lang="en-IN" dirty="0"/>
          </a:p>
          <a:p>
            <a:pPr marL="457200" indent="-457200" algn="l">
              <a:buAutoNum type="arabicParenR"/>
            </a:pPr>
            <a:r>
              <a:rPr lang="en-IN" dirty="0">
                <a:hlinkClick r:id="rId9" tooltip="https://nvlpubs.nist.gov/nistpubs/specialpublications/nist.sp.800-128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https://nvlpubs.nist.gov/nistpubs/SpecialPublications/NIST.SP.800-128.pdf</a:t>
            </a:r>
            <a:endParaRPr lang="en-IN" dirty="0"/>
          </a:p>
          <a:p>
            <a:pPr marL="457200" indent="-457200" algn="l">
              <a:buAutoNum type="arabicParenR"/>
            </a:pPr>
            <a:r>
              <a:rPr lang="en-IN" dirty="0">
                <a:hlinkClick r:id="rId10" tooltip="https://hightable.io/iso27001-annex-a-8-32-change-managemen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https://hightable.io/iso27001-annex-a-8-32-change-management/</a:t>
            </a:r>
            <a:endParaRPr lang="en-IN" dirty="0"/>
          </a:p>
          <a:p>
            <a:pPr marL="457200" indent="-457200" algn="l">
              <a:buAutoNum type="arabicParenR"/>
            </a:pPr>
            <a:r>
              <a:rPr lang="en-IN" dirty="0"/>
              <a:t>https://www.rapid7.com/fundamentals/intrusion-detection-and-prevention-systems-idps/</a:t>
            </a:r>
          </a:p>
          <a:p>
            <a:pPr marL="457200" indent="-457200" algn="l">
              <a:buAutoNum type="arabicParenR"/>
            </a:pPr>
            <a:endParaRPr lang="en-IN" dirty="0"/>
          </a:p>
          <a:p>
            <a:pPr marL="457200" indent="-457200" algn="l">
              <a:buAutoNum type="arabicParenR"/>
            </a:pPr>
            <a:endParaRPr lang="en-IN" dirty="0"/>
          </a:p>
          <a:p>
            <a:pPr marL="457200" indent="-457200" algn="l">
              <a:buAutoNum type="arabicParenR"/>
            </a:pP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424B7C-3738-6C87-9B91-485FAD53405F}"/>
              </a:ext>
            </a:extLst>
          </p:cNvPr>
          <p:cNvSpPr txBox="1">
            <a:spLocks/>
          </p:cNvSpPr>
          <p:nvPr/>
        </p:nvSpPr>
        <p:spPr>
          <a:xfrm>
            <a:off x="3295650" y="6149181"/>
            <a:ext cx="5057775" cy="4873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Thank you!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00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07431E-D2B5-F4F0-87D4-8D0BB310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244225"/>
            <a:ext cx="10515600" cy="14605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American Telephone and Telegraph Co., U.S.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4283B51-D979-33FD-F65B-ED5DE799054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49467584"/>
              </p:ext>
            </p:extLst>
          </p:nvPr>
        </p:nvGraphicFramePr>
        <p:xfrm>
          <a:off x="700199" y="1704725"/>
          <a:ext cx="31546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3C060D-6310-6C3B-8288-77BEE3FE13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3663225" y="1998920"/>
            <a:ext cx="8313025" cy="3076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64093-F847-55BF-00A0-28D8D51C0F94}"/>
              </a:ext>
            </a:extLst>
          </p:cNvPr>
          <p:cNvSpPr txBox="1"/>
          <p:nvPr/>
        </p:nvSpPr>
        <p:spPr>
          <a:xfrm>
            <a:off x="4254499" y="1784318"/>
            <a:ext cx="669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STRATEGIC OBJECTIVES</a:t>
            </a: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E589F140-E8A3-3A24-0616-0F383D4EF9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324987"/>
              </p:ext>
            </p:extLst>
          </p:nvPr>
        </p:nvGraphicFramePr>
        <p:xfrm>
          <a:off x="4159044" y="3893574"/>
          <a:ext cx="7470981" cy="225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098" name="Picture 2" descr="Logofury - AT&amp;T Logos &amp; Icons">
            <a:extLst>
              <a:ext uri="{FF2B5EF4-FFF2-40B4-BE49-F238E27FC236}">
                <a16:creationId xmlns:a16="http://schemas.microsoft.com/office/drawing/2014/main" id="{91406C0F-FC8C-8C3E-25D4-DE696E99A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" y="341062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1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1CB639-8D38-4EED-3A22-7C8A17552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4876" y="117457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Relevant Company Policies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AT&amp;T Code of Business Conduct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Ethical &amp; Legal Standards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Privacy Policy &amp; Data Protection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Regulations: GDPR and CCPA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Accounting Methodology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Following GAAP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Corporate Ethics &amp; Compliance team oversee financial reports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Corporate Governance &amp; Compliance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NYSE requirements &amp; SOX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Cybersecurity &amp; IT Policies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Network Security &amp; Incident Response Protocols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Environmental, Social, Governance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Workplace and Employment Policies</a:t>
            </a:r>
          </a:p>
        </p:txBody>
      </p:sp>
      <p:pic>
        <p:nvPicPr>
          <p:cNvPr id="7" name="Content Placeholder 6" descr="A screenshot of a chat&#10;&#10;AI-generated content may be incorrect.">
            <a:extLst>
              <a:ext uri="{FF2B5EF4-FFF2-40B4-BE49-F238E27FC236}">
                <a16:creationId xmlns:a16="http://schemas.microsoft.com/office/drawing/2014/main" id="{E1620900-A0F5-F8AD-592C-499FF6377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14" y="976812"/>
            <a:ext cx="7865142" cy="48840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E3951D-D211-65BE-DED2-E8B8C362C749}"/>
              </a:ext>
            </a:extLst>
          </p:cNvPr>
          <p:cNvSpPr txBox="1">
            <a:spLocks/>
          </p:cNvSpPr>
          <p:nvPr/>
        </p:nvSpPr>
        <p:spPr>
          <a:xfrm>
            <a:off x="146044" y="273157"/>
            <a:ext cx="10039815" cy="11396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Company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Management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4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DS e IPS: difesa attiva e passiva per la sicurezza delle reti informatiche  - Agenda Digitale">
            <a:extLst>
              <a:ext uri="{FF2B5EF4-FFF2-40B4-BE49-F238E27FC236}">
                <a16:creationId xmlns:a16="http://schemas.microsoft.com/office/drawing/2014/main" id="{B40BB7BF-726B-12D7-D0A4-113AF1CA9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9446B-727B-217C-E141-C0AACFFF8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24" y="-5923"/>
            <a:ext cx="10039815" cy="1139644"/>
          </a:xfrm>
        </p:spPr>
        <p:txBody>
          <a:bodyPr>
            <a:norm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Risk Assessment &amp; Analysis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10E41-DA5A-ACE0-1B86-8EC50D733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177" y="1416019"/>
            <a:ext cx="3807807" cy="1139644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</a:rPr>
              <a:t>Key Risks Identified: 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45B72-8506-E703-E040-30F853FAA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71953"/>
              </p:ext>
            </p:extLst>
          </p:nvPr>
        </p:nvGraphicFramePr>
        <p:xfrm>
          <a:off x="336328" y="2102825"/>
          <a:ext cx="8128000" cy="337241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378094">
                  <a:extLst>
                    <a:ext uri="{9D8B030D-6E8A-4147-A177-3AD203B41FA5}">
                      <a16:colId xmlns:a16="http://schemas.microsoft.com/office/drawing/2014/main" val="4294908786"/>
                    </a:ext>
                  </a:extLst>
                </a:gridCol>
                <a:gridCol w="1126273">
                  <a:extLst>
                    <a:ext uri="{9D8B030D-6E8A-4147-A177-3AD203B41FA5}">
                      <a16:colId xmlns:a16="http://schemas.microsoft.com/office/drawing/2014/main" val="3383199544"/>
                    </a:ext>
                  </a:extLst>
                </a:gridCol>
                <a:gridCol w="1527717">
                  <a:extLst>
                    <a:ext uri="{9D8B030D-6E8A-4147-A177-3AD203B41FA5}">
                      <a16:colId xmlns:a16="http://schemas.microsoft.com/office/drawing/2014/main" val="4086883556"/>
                    </a:ext>
                  </a:extLst>
                </a:gridCol>
                <a:gridCol w="1095916">
                  <a:extLst>
                    <a:ext uri="{9D8B030D-6E8A-4147-A177-3AD203B41FA5}">
                      <a16:colId xmlns:a16="http://schemas.microsoft.com/office/drawing/2014/main" val="324088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Risk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Impact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Likelihood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Rating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4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Failure to detect new threats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32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False Positives/Negatives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39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System Overload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224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Evasion Techniques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6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Insufficient System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71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Resource Exhaustion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71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Inadequate Response Mechanisms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037223"/>
                  </a:ext>
                </a:extLst>
              </a:tr>
              <a:tr h="38029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Unauthorized Configuration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1509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8FBB24F-ADB1-D835-1E10-6C586875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088" y="4230623"/>
            <a:ext cx="3379535" cy="24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2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Webcam icon">
            <a:extLst>
              <a:ext uri="{FF2B5EF4-FFF2-40B4-BE49-F238E27FC236}">
                <a16:creationId xmlns:a16="http://schemas.microsoft.com/office/drawing/2014/main" id="{F9320009-8F6D-6104-2AAB-8F9EBDA1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5" y="1972039"/>
            <a:ext cx="1450878" cy="145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ttings icon">
            <a:extLst>
              <a:ext uri="{FF2B5EF4-FFF2-40B4-BE49-F238E27FC236}">
                <a16:creationId xmlns:a16="http://schemas.microsoft.com/office/drawing/2014/main" id="{FCEE3B62-DE6B-BDF9-A88D-9BD7E780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95" y="3727783"/>
            <a:ext cx="1450877" cy="145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equality icon">
            <a:extLst>
              <a:ext uri="{FF2B5EF4-FFF2-40B4-BE49-F238E27FC236}">
                <a16:creationId xmlns:a16="http://schemas.microsoft.com/office/drawing/2014/main" id="{4713C69D-20F5-72C0-7A05-FFD1688D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86" y="2254022"/>
            <a:ext cx="1388314" cy="138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earch icon">
            <a:extLst>
              <a:ext uri="{FF2B5EF4-FFF2-40B4-BE49-F238E27FC236}">
                <a16:creationId xmlns:a16="http://schemas.microsoft.com/office/drawing/2014/main" id="{9225FE3F-5DC4-D9D1-EE4D-2B9EB18C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615" y="3822113"/>
            <a:ext cx="1527762" cy="152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p development icon">
            <a:extLst>
              <a:ext uri="{FF2B5EF4-FFF2-40B4-BE49-F238E27FC236}">
                <a16:creationId xmlns:a16="http://schemas.microsoft.com/office/drawing/2014/main" id="{77935B40-98D9-69EA-3536-9430F21DF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40686"/>
            <a:ext cx="1388314" cy="138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ircular Economy icon">
            <a:extLst>
              <a:ext uri="{FF2B5EF4-FFF2-40B4-BE49-F238E27FC236}">
                <a16:creationId xmlns:a16="http://schemas.microsoft.com/office/drawing/2014/main" id="{4D3D6C66-D2E1-EACC-90F4-99C8B32BB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949" y="3822113"/>
            <a:ext cx="1394479" cy="139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arning icon">
            <a:extLst>
              <a:ext uri="{FF2B5EF4-FFF2-40B4-BE49-F238E27FC236}">
                <a16:creationId xmlns:a16="http://schemas.microsoft.com/office/drawing/2014/main" id="{8CD2623D-72B7-879F-B97F-42922F86A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400" y="1819826"/>
            <a:ext cx="1258776" cy="125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Authorization icon">
            <a:extLst>
              <a:ext uri="{FF2B5EF4-FFF2-40B4-BE49-F238E27FC236}">
                <a16:creationId xmlns:a16="http://schemas.microsoft.com/office/drawing/2014/main" id="{A7E9BF14-914F-F809-A79B-D7B83D67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931" y="3798664"/>
            <a:ext cx="1356693" cy="135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59423F-18E0-9D8A-879B-0BF2039C32E8}"/>
              </a:ext>
            </a:extLst>
          </p:cNvPr>
          <p:cNvSpPr txBox="1">
            <a:spLocks/>
          </p:cNvSpPr>
          <p:nvPr/>
        </p:nvSpPr>
        <p:spPr>
          <a:xfrm>
            <a:off x="54361" y="-161012"/>
            <a:ext cx="11444869" cy="11396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b="1" dirty="0"/>
              <a:t>Management Control Assessment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1C18A-9B99-51FD-44D1-C401C4E78DEE}"/>
              </a:ext>
            </a:extLst>
          </p:cNvPr>
          <p:cNvSpPr txBox="1"/>
          <p:nvPr/>
        </p:nvSpPr>
        <p:spPr>
          <a:xfrm>
            <a:off x="197236" y="1458601"/>
            <a:ext cx="249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 Monitoring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20A67-4938-E696-AB00-119FEF3A8539}"/>
              </a:ext>
            </a:extLst>
          </p:cNvPr>
          <p:cNvSpPr txBox="1"/>
          <p:nvPr/>
        </p:nvSpPr>
        <p:spPr>
          <a:xfrm>
            <a:off x="1209492" y="5447400"/>
            <a:ext cx="249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Adjust &amp; Modify Detection Algorithms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03B88-1956-264F-A3C5-BE363A48CC62}"/>
              </a:ext>
            </a:extLst>
          </p:cNvPr>
          <p:cNvSpPr txBox="1"/>
          <p:nvPr/>
        </p:nvSpPr>
        <p:spPr>
          <a:xfrm>
            <a:off x="2480076" y="1868886"/>
            <a:ext cx="294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Automated Load Balancing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F9767-19BC-68BA-D03E-AD4D8A50C75F}"/>
              </a:ext>
            </a:extLst>
          </p:cNvPr>
          <p:cNvSpPr txBox="1"/>
          <p:nvPr/>
        </p:nvSpPr>
        <p:spPr>
          <a:xfrm>
            <a:off x="4311930" y="5558322"/>
            <a:ext cx="249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Advanced Detection Tools &amp; Techniques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F929E-394A-1C5B-89E0-E017094CE0E5}"/>
              </a:ext>
            </a:extLst>
          </p:cNvPr>
          <p:cNvSpPr txBox="1"/>
          <p:nvPr/>
        </p:nvSpPr>
        <p:spPr>
          <a:xfrm>
            <a:off x="5887684" y="1394355"/>
            <a:ext cx="239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Automated System Updates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313E91-79C2-EB59-0111-91C30492B578}"/>
              </a:ext>
            </a:extLst>
          </p:cNvPr>
          <p:cNvSpPr txBox="1"/>
          <p:nvPr/>
        </p:nvSpPr>
        <p:spPr>
          <a:xfrm>
            <a:off x="7241613" y="5479152"/>
            <a:ext cx="249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Track Resource Allocation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143B1-4E38-ECEC-6BAD-0997616CDBE7}"/>
              </a:ext>
            </a:extLst>
          </p:cNvPr>
          <p:cNvSpPr txBox="1"/>
          <p:nvPr/>
        </p:nvSpPr>
        <p:spPr>
          <a:xfrm>
            <a:off x="9796312" y="1222555"/>
            <a:ext cx="249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Automated Incident Response Protocols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0572F-925A-EDF0-24DA-528D3B012ADF}"/>
              </a:ext>
            </a:extLst>
          </p:cNvPr>
          <p:cNvSpPr txBox="1"/>
          <p:nvPr/>
        </p:nvSpPr>
        <p:spPr>
          <a:xfrm>
            <a:off x="9541726" y="5417917"/>
            <a:ext cx="249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Strict Access Controls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015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EFB7-3B38-4C2F-29A9-7DEA90091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DB869-7D3F-E72E-66D4-DAF669113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diagram of a flowchart">
            <a:extLst>
              <a:ext uri="{FF2B5EF4-FFF2-40B4-BE49-F238E27FC236}">
                <a16:creationId xmlns:a16="http://schemas.microsoft.com/office/drawing/2014/main" id="{F999A7AF-8039-7624-D549-361E1AC7F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18646A-77D8-43BE-B733-B8C84307FBAC}"/>
              </a:ext>
            </a:extLst>
          </p:cNvPr>
          <p:cNvSpPr txBox="1">
            <a:spLocks/>
          </p:cNvSpPr>
          <p:nvPr/>
        </p:nvSpPr>
        <p:spPr>
          <a:xfrm>
            <a:off x="152399" y="152554"/>
            <a:ext cx="10039815" cy="1139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37342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A235-AD51-5568-615B-C16C8078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BCDC-B967-9A08-2C0B-1F9F8927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019" y="152038"/>
            <a:ext cx="12192000" cy="627321"/>
          </a:xfrm>
        </p:spPr>
        <p:txBody>
          <a:bodyPr>
            <a:noAutofit/>
          </a:bodyPr>
          <a:lstStyle/>
          <a:p>
            <a:pPr algn="l"/>
            <a:r>
              <a:rPr lang="en-US" altLang="zh-CN" sz="4000" b="1" dirty="0"/>
              <a:t>Audit Program with Audit Steps</a:t>
            </a:r>
            <a:endParaRPr lang="en-IN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34E3F-1C45-2818-9FBC-A7FEC8640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019" y="839972"/>
            <a:ext cx="5720316" cy="3530010"/>
          </a:xfrm>
        </p:spPr>
        <p:txBody>
          <a:bodyPr>
            <a:normAutofit lnSpcReduction="10000"/>
          </a:bodyPr>
          <a:lstStyle/>
          <a:p>
            <a:pPr marL="457200" indent="-457200" algn="l">
              <a:buAutoNum type="arabicPeriod"/>
            </a:pPr>
            <a:r>
              <a:rPr lang="en-US" sz="2000" b="1" dirty="0">
                <a:effectLst/>
                <a:latin typeface="Aptos" panose="02110004020202020204"/>
                <a:ea typeface="DengXian"/>
                <a:cs typeface="Times New Roman" panose="02020603050405020304" pitchFamily="18" charset="0"/>
              </a:rPr>
              <a:t>Planning &amp; Scoping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Review Risk Assessment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Define Audit Scope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Identify Compliance Standards (OWASP, NIST </a:t>
            </a:r>
            <a:r>
              <a:rPr lang="en-US" altLang="zh-CN" sz="1400" b="1" dirty="0">
                <a:latin typeface="Aptos" panose="02110004020202020204"/>
                <a:cs typeface="Times New Roman" panose="02020603050405020304" pitchFamily="18" charset="0"/>
              </a:rPr>
              <a:t>SP 800-53.Rev.5</a:t>
            </a: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n-US" sz="2000" b="1" dirty="0">
                <a:effectLst/>
                <a:latin typeface="Aptos" panose="02110004020202020204"/>
                <a:ea typeface="DengXian"/>
                <a:cs typeface="Times New Roman" panose="02020603050405020304" pitchFamily="18" charset="0"/>
              </a:rPr>
              <a:t>2. Firewall Configuration Review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Test Procedure (Rulesets, IP Whitelisting/Blacklisting)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Evasion Technique Testing (Fragmented packets, Encrypted payloads)</a:t>
            </a:r>
          </a:p>
          <a:p>
            <a:pPr algn="l"/>
            <a:r>
              <a:rPr lang="en-US" sz="2000" b="1" dirty="0">
                <a:latin typeface="Aptos" panose="02110004020202020204"/>
                <a:ea typeface="DengXian"/>
                <a:cs typeface="Times New Roman" panose="02020603050405020304" pitchFamily="18" charset="0"/>
              </a:rPr>
              <a:t>3. </a:t>
            </a:r>
            <a:r>
              <a:rPr lang="en-US" sz="1800" b="1" dirty="0">
                <a:effectLst/>
                <a:latin typeface="Aptos" panose="02110004020202020204"/>
                <a:ea typeface="DengXian"/>
                <a:cs typeface="Times New Roman" panose="02020603050405020304" pitchFamily="18" charset="0"/>
              </a:rPr>
              <a:t>IPS/IDS Effectiveness Testing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Signature &amp; Anomaly Detection (False positives/negatives)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Performance Under Load (High traffic volumes, Auto-scaling)</a:t>
            </a:r>
          </a:p>
          <a:p>
            <a:pPr algn="l"/>
            <a:endParaRPr lang="en-IN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A3468E-3049-5CE0-E178-A58C3CDFC522}"/>
              </a:ext>
            </a:extLst>
          </p:cNvPr>
          <p:cNvSpPr txBox="1">
            <a:spLocks/>
          </p:cNvSpPr>
          <p:nvPr/>
        </p:nvSpPr>
        <p:spPr>
          <a:xfrm>
            <a:off x="152399" y="152554"/>
            <a:ext cx="10039815" cy="1139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6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C90C98C-92D3-8E08-263A-216A18EDFD2B}"/>
              </a:ext>
            </a:extLst>
          </p:cNvPr>
          <p:cNvSpPr txBox="1">
            <a:spLocks/>
          </p:cNvSpPr>
          <p:nvPr/>
        </p:nvSpPr>
        <p:spPr>
          <a:xfrm>
            <a:off x="5971955" y="839972"/>
            <a:ext cx="6117278" cy="32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latin typeface="Aptos" panose="02110004020202020204"/>
                <a:ea typeface="DengXian"/>
                <a:cs typeface="Times New Roman" panose="02020603050405020304" pitchFamily="18" charset="0"/>
              </a:rPr>
              <a:t>4. Patch &amp; Update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Automated Updates (Signature/Rules updates/Patch deployment log)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Unauthorized Changes (Version controls/ access controls)</a:t>
            </a:r>
          </a:p>
          <a:p>
            <a:pPr algn="l"/>
            <a:r>
              <a:rPr lang="en-US" sz="1800" b="1" dirty="0">
                <a:latin typeface="Aptos" panose="02110004020202020204"/>
                <a:ea typeface="DengXian"/>
                <a:cs typeface="Times New Roman" panose="02020603050405020304" pitchFamily="18" charset="0"/>
              </a:rPr>
              <a:t>5. Incident Response Evaluation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Simulate Attacks (Malicious traffic, Detection time, Response effectiveness)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Review Escalation Protocols (NIST SP 800-61.Rev.3)</a:t>
            </a:r>
          </a:p>
          <a:p>
            <a:pPr algn="l"/>
            <a:r>
              <a:rPr lang="en-US" sz="1800" b="1" dirty="0">
                <a:latin typeface="Aptos" panose="02110004020202020204"/>
                <a:cs typeface="Times New Roman" panose="02020603050405020304" pitchFamily="18" charset="0"/>
              </a:rPr>
              <a:t>6.</a:t>
            </a:r>
            <a:r>
              <a:rPr lang="en-US" sz="1800" b="1" dirty="0">
                <a:latin typeface="Aptos" panose="02110004020202020204"/>
                <a:ea typeface="DengXian"/>
                <a:cs typeface="Times New Roman" panose="02020603050405020304" pitchFamily="18" charset="0"/>
              </a:rPr>
              <a:t> Reporting &amp; Recommendations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Document Findings (Gaps, Strengths)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Prioritize Remediation (Critical, Moderate)</a:t>
            </a:r>
            <a:endParaRPr lang="en-IN" sz="1400" b="1" dirty="0">
              <a:latin typeface="Aptos" panose="02110004020202020204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1D04EAF-920C-5525-A1C8-E92EC99FA903}"/>
              </a:ext>
            </a:extLst>
          </p:cNvPr>
          <p:cNvSpPr txBox="1">
            <a:spLocks/>
          </p:cNvSpPr>
          <p:nvPr/>
        </p:nvSpPr>
        <p:spPr>
          <a:xfrm>
            <a:off x="322512" y="4876805"/>
            <a:ext cx="6000321" cy="11943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latin typeface="Aptos" panose="02110004020202020204"/>
                <a:cs typeface="Times New Roman" panose="02020603050405020304" pitchFamily="18" charset="0"/>
              </a:rPr>
              <a:t>Tools and References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Testing tools: Nmap, Wireshark, Metasploit, Nessus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Standards: OWASP, NIST SP 800-53.Rev.5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References: </a:t>
            </a: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  <a:hlinkClick r:id="rId2"/>
              </a:rPr>
              <a:t>America’s Cyber Defense Agency</a:t>
            </a: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latin typeface="Aptos" panose="02110004020202020204"/>
                <a:cs typeface="Times New Roman" panose="02020603050405020304" pitchFamily="18" charset="0"/>
                <a:hlinkClick r:id="rId3"/>
              </a:rPr>
              <a:t>CVE.org</a:t>
            </a:r>
            <a:endParaRPr lang="en-US" sz="1400" b="1" dirty="0">
              <a:latin typeface="Aptos" panose="02110004020202020204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D18BBE-E0A2-43F5-B91B-1F9616C8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907" y="4131844"/>
            <a:ext cx="4313988" cy="929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A1FB3C-858E-1CC6-B606-A9DA44B74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221" y="5419873"/>
            <a:ext cx="4515630" cy="1099458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5B1DFED-F40E-6492-8895-BB298539FB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747" y="6147576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1304798" imgH="514350" progId="Package">
                  <p:embed/>
                </p:oleObj>
              </mc:Choice>
              <mc:Fallback>
                <p:oleObj name="Packager Shell Object" showAsIcon="1" r:id="rId6" imgW="1304798" imgH="514350" progId="Package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5B1DFED-F40E-6492-8895-BB298539FB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747" y="6147576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A273F5D-26DC-CABE-C568-96093886B1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8812" y="6148092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1304798" imgH="514350" progId="Package">
                  <p:embed/>
                </p:oleObj>
              </mc:Choice>
              <mc:Fallback>
                <p:oleObj name="Packager Shell Object" showAsIcon="1" r:id="rId8" imgW="1304798" imgH="514350" progId="Packag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A273F5D-26DC-CABE-C568-96093886B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28812" y="6148092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18D0F7F-D6C4-0066-0C35-FC3A45DC6644}"/>
              </a:ext>
            </a:extLst>
          </p:cNvPr>
          <p:cNvSpPr/>
          <p:nvPr/>
        </p:nvSpPr>
        <p:spPr>
          <a:xfrm>
            <a:off x="8143875" y="5876925"/>
            <a:ext cx="1971675" cy="27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000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2BE22B-82F0-889A-F201-A0FA29264B2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C65A7-3F33-810F-4448-EC9D5B4B15E6}"/>
              </a:ext>
            </a:extLst>
          </p:cNvPr>
          <p:cNvSpPr txBox="1"/>
          <p:nvPr/>
        </p:nvSpPr>
        <p:spPr>
          <a:xfrm>
            <a:off x="4508090" y="41692"/>
            <a:ext cx="3175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857654-BE27-6336-3AB0-4B3DB1CDD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54174"/>
              </p:ext>
            </p:extLst>
          </p:nvPr>
        </p:nvGraphicFramePr>
        <p:xfrm>
          <a:off x="-3" y="518745"/>
          <a:ext cx="12192002" cy="629756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9561">
                  <a:extLst>
                    <a:ext uri="{9D8B030D-6E8A-4147-A177-3AD203B41FA5}">
                      <a16:colId xmlns:a16="http://schemas.microsoft.com/office/drawing/2014/main" val="546119237"/>
                    </a:ext>
                  </a:extLst>
                </a:gridCol>
                <a:gridCol w="960068">
                  <a:extLst>
                    <a:ext uri="{9D8B030D-6E8A-4147-A177-3AD203B41FA5}">
                      <a16:colId xmlns:a16="http://schemas.microsoft.com/office/drawing/2014/main" val="1217327412"/>
                    </a:ext>
                  </a:extLst>
                </a:gridCol>
                <a:gridCol w="2813217">
                  <a:extLst>
                    <a:ext uri="{9D8B030D-6E8A-4147-A177-3AD203B41FA5}">
                      <a16:colId xmlns:a16="http://schemas.microsoft.com/office/drawing/2014/main" val="2460966468"/>
                    </a:ext>
                  </a:extLst>
                </a:gridCol>
                <a:gridCol w="792614">
                  <a:extLst>
                    <a:ext uri="{9D8B030D-6E8A-4147-A177-3AD203B41FA5}">
                      <a16:colId xmlns:a16="http://schemas.microsoft.com/office/drawing/2014/main" val="3196815781"/>
                    </a:ext>
                  </a:extLst>
                </a:gridCol>
                <a:gridCol w="2679257">
                  <a:extLst>
                    <a:ext uri="{9D8B030D-6E8A-4147-A177-3AD203B41FA5}">
                      <a16:colId xmlns:a16="http://schemas.microsoft.com/office/drawing/2014/main" val="849916554"/>
                    </a:ext>
                  </a:extLst>
                </a:gridCol>
                <a:gridCol w="2679255">
                  <a:extLst>
                    <a:ext uri="{9D8B030D-6E8A-4147-A177-3AD203B41FA5}">
                      <a16:colId xmlns:a16="http://schemas.microsoft.com/office/drawing/2014/main" val="1936587074"/>
                    </a:ext>
                  </a:extLst>
                </a:gridCol>
                <a:gridCol w="770287">
                  <a:extLst>
                    <a:ext uri="{9D8B030D-6E8A-4147-A177-3AD203B41FA5}">
                      <a16:colId xmlns:a16="http://schemas.microsoft.com/office/drawing/2014/main" val="3464673441"/>
                    </a:ext>
                  </a:extLst>
                </a:gridCol>
                <a:gridCol w="1117743">
                  <a:extLst>
                    <a:ext uri="{9D8B030D-6E8A-4147-A177-3AD203B41FA5}">
                      <a16:colId xmlns:a16="http://schemas.microsoft.com/office/drawing/2014/main" val="557706892"/>
                    </a:ext>
                  </a:extLst>
                </a:gridCol>
              </a:tblGrid>
              <a:tr h="3923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Risks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Description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Rating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Objective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Description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Type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</a:t>
                      </a:r>
                    </a:p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74856"/>
                  </a:ext>
                </a:extLst>
              </a:tr>
              <a:tr h="631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IDPS-01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to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detect </a:t>
                      </a:r>
                      <a:b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threats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or sophisticated attacks that don't match existing signatures may bypass signature and anomaly detection, leaving the network vulnerable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continuous monitoring and regular updates to signature-based and anomaly detection systems to ensure the detection of emerging threats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 updates of signatures and detection rules to be automated and continuous monitoring performed to identify new attack patterns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Detective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</a:t>
                      </a:r>
                      <a:b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Day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197210"/>
                  </a:ext>
                </a:extLst>
              </a:tr>
              <a:tr h="772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IDPS-02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 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Positives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/Negatives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IDPS may generate false alarms (false positives) or fail to detect real attacks (false negatives), causing unnecessary disruptions or missed security threats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 tune detection algorithms and ensure regular updates for enhanced performance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 thresholds are regularly adjusted and refined to minimize false alarms. Machine learning algorithms and advanced AI is utilized to adapt detection logic based on historical data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Detective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</a:t>
                      </a:r>
                      <a:b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Day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542755"/>
                  </a:ext>
                </a:extLst>
              </a:tr>
              <a:tr h="926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IDPS-03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Overload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Overloading or misconfiguration can slow response times or cause system crashes, affecting detection effectiveness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load balancing and scalability measures to ensure the system can handle high volumes of traffic without any impact on performance or system failure.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load balancing and dynamic resource allocation is utilized to prevent system overload and continuous monitoring tracks resource usage. Optimization reviews are conducted periodically to maintain system performance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Preventative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480086"/>
                  </a:ext>
                </a:extLst>
              </a:tr>
              <a:tr h="772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IDPS-04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Evasion 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Attackers may use techniques like packet fragmentation or encryption to bypass IDPS detection.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Utilize advanced threat detection capabilities, including deep packet inspection and behavioral analysis, to detect and block evasion techniques such as packet fragmentation and encryption.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detection tools including behavioral analysis are used to detect evasion techniques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Preventative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</a:t>
                      </a:r>
                      <a:b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Day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565974"/>
                  </a:ext>
                </a:extLst>
              </a:tr>
              <a:tr h="474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IDPS-05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Insufficient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 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to update signatures and detection rules regularly; resulting in exposure of the network to new threats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Ensure a robust update schedule to ensure timely and relevant updates including patches for vulnerabilities.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system updates in place with a patch management process to verify that all system components are up to date.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Preventative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75217"/>
                  </a:ext>
                </a:extLst>
              </a:tr>
              <a:tr h="772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IDPS-06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Exhaustion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resource usage can cause performance bottlenecks, reducing the effectiveness of the IDPS in high-traffic environments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 resource allocation and implement performance monitoring tools to identify and mitigate resource consumption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resource usage is continuously monitored, automated scaling is used to allocate sufficient resources and performance optimization is conducted regularly.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Preventative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Weekly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260861"/>
                  </a:ext>
                </a:extLst>
              </a:tr>
              <a:tr h="926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IDPS-07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Inadequate</a:t>
                      </a:r>
                    </a:p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Response</a:t>
                      </a:r>
                      <a:b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Mechanisms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automated responses or poorly defined procedures may delay or fail to mitigate detected intrusions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and automate incident response protocols, including clear escalation procedures and integration with other security systems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incident response protocols are implemented for quick action on detected threats while manual escalation procedures are defined for complex incidents. Regular training is conducted for cybersecurity personnel.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Corrective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 Hoc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673598"/>
                  </a:ext>
                </a:extLst>
              </a:tr>
              <a:tr h="631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IDPS-08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Unauthorized Configuration </a:t>
                      </a:r>
                      <a:b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Unauthorized system/code updates or unintended changes are released during patch or complete updates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strict access control mechanisms, approval workflows, and version control for configuration changes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Strict access controls and approval workflows are enforced for configuration changes. Version control is used to track changes and maintain audit logs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Preventative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Weekly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5" marR="2225" marT="2225" marB="0" anchor="ctr">
                    <a:lnL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977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48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3" name="Rectangle 616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5" name="Freeform: Shape 616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4" y="224350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Audit Fieldwork</a:t>
            </a:r>
          </a:p>
        </p:txBody>
      </p:sp>
      <p:pic>
        <p:nvPicPr>
          <p:cNvPr id="6158" name="Picture 14" descr="Enhance Security with OSSIM | LevelBlue">
            <a:extLst>
              <a:ext uri="{FF2B5EF4-FFF2-40B4-BE49-F238E27FC236}">
                <a16:creationId xmlns:a16="http://schemas.microsoft.com/office/drawing/2014/main" id="{B1C82499-EE12-0B85-F94B-426F96895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1740" y="2354239"/>
            <a:ext cx="9128519" cy="39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209F5B2-50C7-045C-FEDF-CEED131A6048}"/>
              </a:ext>
            </a:extLst>
          </p:cNvPr>
          <p:cNvGrpSpPr/>
          <p:nvPr/>
        </p:nvGrpSpPr>
        <p:grpSpPr>
          <a:xfrm>
            <a:off x="457700" y="1266103"/>
            <a:ext cx="11099722" cy="5113725"/>
            <a:chOff x="191000" y="1262022"/>
            <a:chExt cx="11099722" cy="5113725"/>
          </a:xfrm>
        </p:grpSpPr>
        <p:pic>
          <p:nvPicPr>
            <p:cNvPr id="6148" name="Picture 4" descr="Conditions icon">
              <a:extLst>
                <a:ext uri="{FF2B5EF4-FFF2-40B4-BE49-F238E27FC236}">
                  <a16:creationId xmlns:a16="http://schemas.microsoft.com/office/drawing/2014/main" id="{6E92EA48-5E7E-6C4B-1792-EFE7ACA9B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62" y="1444633"/>
              <a:ext cx="1057274" cy="105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isk icon">
              <a:extLst>
                <a:ext uri="{FF2B5EF4-FFF2-40B4-BE49-F238E27FC236}">
                  <a16:creationId xmlns:a16="http://schemas.microsoft.com/office/drawing/2014/main" id="{62D600AD-DC5E-4A61-7B45-8ED0E192B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605" y="1368238"/>
              <a:ext cx="1057273" cy="105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Quality icon">
              <a:extLst>
                <a:ext uri="{FF2B5EF4-FFF2-40B4-BE49-F238E27FC236}">
                  <a16:creationId xmlns:a16="http://schemas.microsoft.com/office/drawing/2014/main" id="{83B9F257-2CAB-AAE3-491F-798B7BEFD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902" y="1342461"/>
              <a:ext cx="1128685" cy="1128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File management icon">
              <a:extLst>
                <a:ext uri="{FF2B5EF4-FFF2-40B4-BE49-F238E27FC236}">
                  <a16:creationId xmlns:a16="http://schemas.microsoft.com/office/drawing/2014/main" id="{C466584C-1F7B-1AA0-AA38-4F9855B65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0509" y="1262022"/>
              <a:ext cx="1203351" cy="12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Documentation icon">
              <a:extLst>
                <a:ext uri="{FF2B5EF4-FFF2-40B4-BE49-F238E27FC236}">
                  <a16:creationId xmlns:a16="http://schemas.microsoft.com/office/drawing/2014/main" id="{07779414-6854-5635-B62F-30EAEB8DF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1493" y="1312486"/>
              <a:ext cx="1139644" cy="113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4549E16-20D1-C5DC-719B-446834610D05}"/>
                </a:ext>
              </a:extLst>
            </p:cNvPr>
            <p:cNvSpPr/>
            <p:nvPr/>
          </p:nvSpPr>
          <p:spPr>
            <a:xfrm>
              <a:off x="191001" y="2649575"/>
              <a:ext cx="1637799" cy="6230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Engagement Planning</a:t>
              </a:r>
              <a:endParaRPr lang="en-IN" sz="160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53E7E0-CDAD-00CF-5FC0-135FEFB358CD}"/>
                </a:ext>
              </a:extLst>
            </p:cNvPr>
            <p:cNvSpPr/>
            <p:nvPr/>
          </p:nvSpPr>
          <p:spPr>
            <a:xfrm>
              <a:off x="2490174" y="2668626"/>
              <a:ext cx="1637799" cy="6230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Risk Assessment</a:t>
              </a:r>
              <a:endParaRPr lang="en-IN" sz="160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5DA492C-03AA-DE3A-F6D8-15C22C22A2B9}"/>
                </a:ext>
              </a:extLst>
            </p:cNvPr>
            <p:cNvSpPr/>
            <p:nvPr/>
          </p:nvSpPr>
          <p:spPr>
            <a:xfrm>
              <a:off x="4789347" y="2668626"/>
              <a:ext cx="1637799" cy="6230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Internal Controls</a:t>
              </a:r>
              <a:endParaRPr lang="en-IN" sz="16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91544EB-5502-A763-7729-5C5AF83A6402}"/>
                </a:ext>
              </a:extLst>
            </p:cNvPr>
            <p:cNvSpPr/>
            <p:nvPr/>
          </p:nvSpPr>
          <p:spPr>
            <a:xfrm>
              <a:off x="7240718" y="2649575"/>
              <a:ext cx="1637799" cy="6230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Testing Procedures</a:t>
              </a:r>
              <a:endParaRPr lang="en-IN" sz="16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DACC35E-BDE5-9738-ABA8-8E4AA18D3C97}"/>
                </a:ext>
              </a:extLst>
            </p:cNvPr>
            <p:cNvSpPr/>
            <p:nvPr/>
          </p:nvSpPr>
          <p:spPr>
            <a:xfrm>
              <a:off x="9652923" y="2649575"/>
              <a:ext cx="1637799" cy="62306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Documentation</a:t>
              </a:r>
              <a:endParaRPr lang="en-IN" sz="16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7B7EE88-6936-F156-1F64-19C4135BA916}"/>
                </a:ext>
              </a:extLst>
            </p:cNvPr>
            <p:cNvSpPr/>
            <p:nvPr/>
          </p:nvSpPr>
          <p:spPr>
            <a:xfrm>
              <a:off x="191000" y="3492912"/>
              <a:ext cx="1637799" cy="288283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rPr lang="en-GB" sz="1200" dirty="0"/>
                <a:t>Define audit scope and objectives.</a:t>
              </a:r>
            </a:p>
            <a:p>
              <a:pPr>
                <a:defRPr sz="2000">
                  <a:solidFill>
                    <a:srgbClr val="FFFFFF"/>
                  </a:solidFill>
                </a:defRPr>
              </a:pPr>
              <a:endParaRPr lang="en-GB" sz="1200" dirty="0"/>
            </a:p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rPr lang="en-GB" sz="1200" dirty="0"/>
                <a:t>Assemble audit team with appropriate skills and expertise in IDPS auditing and telecom industry regulatory compliance.  </a:t>
              </a:r>
            </a:p>
            <a:p>
              <a:pPr algn="ctr"/>
              <a:endParaRPr lang="en-IN" sz="120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EF47CC4-285A-EC79-F05F-4F30DD5FFB01}"/>
                </a:ext>
              </a:extLst>
            </p:cNvPr>
            <p:cNvSpPr/>
            <p:nvPr/>
          </p:nvSpPr>
          <p:spPr>
            <a:xfrm>
              <a:off x="2490173" y="3492912"/>
              <a:ext cx="1637799" cy="288283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rPr lang="en-GB" sz="1200" dirty="0"/>
                <a:t>Identify risks in AT&amp;T’s 5G, fiber, and cybersecurity systems, focusing on SNOC and IDPS.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89B6DCA-89E1-B73B-0348-CBDFD0CB55BD}"/>
                </a:ext>
              </a:extLst>
            </p:cNvPr>
            <p:cNvSpPr/>
            <p:nvPr/>
          </p:nvSpPr>
          <p:spPr>
            <a:xfrm>
              <a:off x="4789346" y="3492912"/>
              <a:ext cx="1637799" cy="288283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rPr lang="en-GB" sz="1200" dirty="0"/>
                <a:t>Evaluate access management, patching, EDR, and SIEM processes for effectiveness.</a:t>
              </a:r>
            </a:p>
            <a:p>
              <a:pPr algn="ctr"/>
              <a:endParaRPr lang="en-IN" sz="12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3F7F74-7B43-C315-AED2-786233734ED1}"/>
                </a:ext>
              </a:extLst>
            </p:cNvPr>
            <p:cNvSpPr/>
            <p:nvPr/>
          </p:nvSpPr>
          <p:spPr>
            <a:xfrm>
              <a:off x="7240717" y="3492911"/>
              <a:ext cx="1637799" cy="288283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rPr lang="en-GB" sz="1200" dirty="0"/>
                <a:t>Validate intrusion logs, SIEM alerts, and endpoint responses across network layers.</a:t>
              </a:r>
            </a:p>
            <a:p>
              <a:pPr algn="ctr"/>
              <a:endParaRPr lang="en-IN" sz="1200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A1F78FB-9A34-D53E-4DBB-2ADF0759AF3E}"/>
                </a:ext>
              </a:extLst>
            </p:cNvPr>
            <p:cNvSpPr/>
            <p:nvPr/>
          </p:nvSpPr>
          <p:spPr>
            <a:xfrm>
              <a:off x="9652416" y="3492911"/>
              <a:ext cx="1637799" cy="288283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rPr lang="en-GB" sz="1200" dirty="0"/>
                <a:t>Ensure workpapers align with SOX, NIST, and telecom regulatory standards.</a:t>
              </a:r>
            </a:p>
            <a:p>
              <a:pPr algn="ctr"/>
              <a:endParaRPr lang="en-IN" sz="12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1388</Words>
  <Application>Microsoft Office PowerPoint</Application>
  <PresentationFormat>Widescreen</PresentationFormat>
  <Paragraphs>261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Intrusion Detection &amp; Prevention System (IDPS) </vt:lpstr>
      <vt:lpstr>American Telephone and Telegraph Co., U.S.</vt:lpstr>
      <vt:lpstr>PowerPoint Presentation</vt:lpstr>
      <vt:lpstr>Risk Assessment &amp; Analysis</vt:lpstr>
      <vt:lpstr>PowerPoint Presentation</vt:lpstr>
      <vt:lpstr>PowerPoint Presentation</vt:lpstr>
      <vt:lpstr>Audit Program with Audit Steps</vt:lpstr>
      <vt:lpstr>PowerPoint Presentation</vt:lpstr>
      <vt:lpstr>Audit Fieldwork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Kulkarni, Shruti Shekhar</dc:creator>
  <cp:lastModifiedBy>Kulkarni, Shruti Shekhar</cp:lastModifiedBy>
  <cp:revision>24</cp:revision>
  <dcterms:created xsi:type="dcterms:W3CDTF">2025-05-04T21:04:17Z</dcterms:created>
  <dcterms:modified xsi:type="dcterms:W3CDTF">2025-05-09T15:46:45Z</dcterms:modified>
</cp:coreProperties>
</file>